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1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32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36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37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38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39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40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41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42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43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44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45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notesSlides/notesSlide46.xml" ContentType="application/vnd.openxmlformats-officedocument.presentationml.notesSlide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72" r:id="rId1"/>
  </p:sldMasterIdLst>
  <p:notesMasterIdLst>
    <p:notesMasterId r:id="rId53"/>
  </p:notesMasterIdLst>
  <p:sldIdLst>
    <p:sldId id="471" r:id="rId2"/>
    <p:sldId id="295" r:id="rId3"/>
    <p:sldId id="472" r:id="rId4"/>
    <p:sldId id="541" r:id="rId5"/>
    <p:sldId id="526" r:id="rId6"/>
    <p:sldId id="530" r:id="rId7"/>
    <p:sldId id="473" r:id="rId8"/>
    <p:sldId id="475" r:id="rId9"/>
    <p:sldId id="476" r:id="rId10"/>
    <p:sldId id="477" r:id="rId11"/>
    <p:sldId id="481" r:id="rId12"/>
    <p:sldId id="531" r:id="rId13"/>
    <p:sldId id="478" r:id="rId14"/>
    <p:sldId id="480" r:id="rId15"/>
    <p:sldId id="482" r:id="rId16"/>
    <p:sldId id="483" r:id="rId17"/>
    <p:sldId id="437" r:id="rId18"/>
    <p:sldId id="425" r:id="rId19"/>
    <p:sldId id="422" r:id="rId20"/>
    <p:sldId id="542" r:id="rId21"/>
    <p:sldId id="456" r:id="rId22"/>
    <p:sldId id="533" r:id="rId23"/>
    <p:sldId id="534" r:id="rId24"/>
    <p:sldId id="535" r:id="rId25"/>
    <p:sldId id="547" r:id="rId26"/>
    <p:sldId id="500" r:id="rId27"/>
    <p:sldId id="557" r:id="rId28"/>
    <p:sldId id="489" r:id="rId29"/>
    <p:sldId id="495" r:id="rId30"/>
    <p:sldId id="497" r:id="rId31"/>
    <p:sldId id="569" r:id="rId32"/>
    <p:sldId id="511" r:id="rId33"/>
    <p:sldId id="512" r:id="rId34"/>
    <p:sldId id="519" r:id="rId35"/>
    <p:sldId id="550" r:id="rId36"/>
    <p:sldId id="553" r:id="rId37"/>
    <p:sldId id="551" r:id="rId38"/>
    <p:sldId id="563" r:id="rId39"/>
    <p:sldId id="513" r:id="rId40"/>
    <p:sldId id="561" r:id="rId41"/>
    <p:sldId id="558" r:id="rId42"/>
    <p:sldId id="562" r:id="rId43"/>
    <p:sldId id="516" r:id="rId44"/>
    <p:sldId id="564" r:id="rId45"/>
    <p:sldId id="565" r:id="rId46"/>
    <p:sldId id="566" r:id="rId47"/>
    <p:sldId id="521" r:id="rId48"/>
    <p:sldId id="404" r:id="rId49"/>
    <p:sldId id="559" r:id="rId50"/>
    <p:sldId id="287" r:id="rId51"/>
    <p:sldId id="344" r:id="rId52"/>
  </p:sldIdLst>
  <p:sldSz cx="9906000" cy="6858000" type="A4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0000"/>
    <a:srgbClr val="97AE16"/>
    <a:srgbClr val="003600"/>
    <a:srgbClr val="011729"/>
    <a:srgbClr val="003800"/>
    <a:srgbClr val="4A0000"/>
    <a:srgbClr val="113D16"/>
    <a:srgbClr val="003E00"/>
    <a:srgbClr val="004400"/>
    <a:srgbClr val="004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52" autoAdjust="0"/>
    <p:restoredTop sz="99653" autoAdjust="0"/>
  </p:normalViewPr>
  <p:slideViewPr>
    <p:cSldViewPr snapToGrid="0">
      <p:cViewPr>
        <p:scale>
          <a:sx n="103" d="100"/>
          <a:sy n="103" d="100"/>
        </p:scale>
        <p:origin x="-1840" y="-192"/>
      </p:cViewPr>
      <p:guideLst>
        <p:guide orient="horz" pos="2152"/>
        <p:guide pos="312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64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notesMaster" Target="notesMasters/notesMaster1.xml"/><Relationship Id="rId54" Type="http://schemas.openxmlformats.org/officeDocument/2006/relationships/printerSettings" Target="printerSettings/printerSettings1.bin"/><Relationship Id="rId55" Type="http://schemas.openxmlformats.org/officeDocument/2006/relationships/presProps" Target="presProps.xml"/><Relationship Id="rId56" Type="http://schemas.openxmlformats.org/officeDocument/2006/relationships/viewProps" Target="viewProps.xml"/><Relationship Id="rId57" Type="http://schemas.openxmlformats.org/officeDocument/2006/relationships/theme" Target="theme/theme1.xml"/><Relationship Id="rId58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DC706A-F60B-B541-AF7B-D96E7152C58A}" type="doc">
      <dgm:prSet loTypeId="urn:microsoft.com/office/officeart/2005/8/layout/hProcess9" loCatId="cycle" qsTypeId="urn:microsoft.com/office/officeart/2005/8/quickstyle/simple4" qsCatId="simple" csTypeId="urn:microsoft.com/office/officeart/2005/8/colors/colorful2" csCatId="colorful" phldr="1"/>
      <dgm:spPr/>
    </dgm:pt>
    <dgm:pt modelId="{128ECECE-C865-974C-9A5A-FC5B81F8A627}">
      <dgm:prSet phldrT="[Text]"/>
      <dgm:spPr/>
      <dgm:t>
        <a:bodyPr/>
        <a:lstStyle/>
        <a:p>
          <a:r>
            <a:rPr lang="pt-BR" smtClean="0"/>
            <a:t>…não é sistemática</a:t>
          </a:r>
          <a:endParaRPr lang="pt-BR" dirty="0"/>
        </a:p>
      </dgm:t>
    </dgm:pt>
    <dgm:pt modelId="{91FD8537-655C-3E4E-9895-FFCF771C1EB2}" type="parTrans" cxnId="{E2BD4610-4FD5-D147-88F0-0B06B0E486EB}">
      <dgm:prSet/>
      <dgm:spPr/>
      <dgm:t>
        <a:bodyPr/>
        <a:lstStyle/>
        <a:p>
          <a:endParaRPr lang="pt-BR"/>
        </a:p>
      </dgm:t>
    </dgm:pt>
    <dgm:pt modelId="{35A7FE4D-1CB5-D445-9FE8-AE3CEB104A37}" type="sibTrans" cxnId="{E2BD4610-4FD5-D147-88F0-0B06B0E486EB}">
      <dgm:prSet/>
      <dgm:spPr/>
      <dgm:t>
        <a:bodyPr/>
        <a:lstStyle/>
        <a:p>
          <a:endParaRPr lang="pt-BR"/>
        </a:p>
      </dgm:t>
    </dgm:pt>
    <dgm:pt modelId="{B8550CCB-B045-A143-AF38-85FC0C4BA7D0}">
      <dgm:prSet phldrT="[Text]"/>
      <dgm:spPr/>
      <dgm:t>
        <a:bodyPr/>
        <a:lstStyle/>
        <a:p>
          <a:r>
            <a:rPr lang="pt-BR" smtClean="0"/>
            <a:t>… não é regulada</a:t>
          </a:r>
          <a:endParaRPr lang="pt-BR" dirty="0"/>
        </a:p>
      </dgm:t>
    </dgm:pt>
    <dgm:pt modelId="{F6D29DC9-1A87-8446-BBDE-3928AFCBE0C2}" type="parTrans" cxnId="{81A1115F-B3B4-504E-8B55-EBEAF988C498}">
      <dgm:prSet/>
      <dgm:spPr/>
      <dgm:t>
        <a:bodyPr/>
        <a:lstStyle/>
        <a:p>
          <a:endParaRPr lang="pt-BR"/>
        </a:p>
      </dgm:t>
    </dgm:pt>
    <dgm:pt modelId="{443AE7BF-73FD-D24F-A47E-B741D056366D}" type="sibTrans" cxnId="{81A1115F-B3B4-504E-8B55-EBEAF988C498}">
      <dgm:prSet/>
      <dgm:spPr/>
      <dgm:t>
        <a:bodyPr/>
        <a:lstStyle/>
        <a:p>
          <a:endParaRPr lang="pt-BR"/>
        </a:p>
      </dgm:t>
    </dgm:pt>
    <dgm:pt modelId="{4B3B82D2-299B-644B-976C-433804ED704E}">
      <dgm:prSet phldrT="[Text]"/>
      <dgm:spPr/>
      <dgm:t>
        <a:bodyPr/>
        <a:lstStyle/>
        <a:p>
          <a:r>
            <a:rPr lang="pt-BR" dirty="0" smtClean="0">
              <a:solidFill>
                <a:schemeClr val="accent1">
                  <a:lumMod val="50000"/>
                </a:schemeClr>
              </a:solidFill>
            </a:rPr>
            <a:t>...</a:t>
          </a:r>
          <a:r>
            <a:rPr lang="pt-BR" noProof="0" dirty="0" smtClean="0">
              <a:solidFill>
                <a:schemeClr val="tx2">
                  <a:lumMod val="50000"/>
                </a:schemeClr>
              </a:solidFill>
            </a:rPr>
            <a:t>não é bem estabelecida</a:t>
          </a:r>
          <a:endParaRPr lang="pt-BR" noProof="0" dirty="0">
            <a:solidFill>
              <a:schemeClr val="tx2">
                <a:lumMod val="50000"/>
              </a:schemeClr>
            </a:solidFill>
          </a:endParaRPr>
        </a:p>
      </dgm:t>
    </dgm:pt>
    <dgm:pt modelId="{8FBA7177-E906-D14E-B512-754AC5C91C6D}" type="parTrans" cxnId="{B09A2085-AD6A-8041-968B-9DA064A1AB0E}">
      <dgm:prSet/>
      <dgm:spPr/>
      <dgm:t>
        <a:bodyPr/>
        <a:lstStyle/>
        <a:p>
          <a:endParaRPr lang="pt-BR"/>
        </a:p>
      </dgm:t>
    </dgm:pt>
    <dgm:pt modelId="{D8680459-61AF-DB4A-8866-34A6D828CF7D}" type="sibTrans" cxnId="{B09A2085-AD6A-8041-968B-9DA064A1AB0E}">
      <dgm:prSet/>
      <dgm:spPr/>
      <dgm:t>
        <a:bodyPr/>
        <a:lstStyle/>
        <a:p>
          <a:endParaRPr lang="pt-BR"/>
        </a:p>
      </dgm:t>
    </dgm:pt>
    <dgm:pt modelId="{3609BDED-6872-DD44-A47E-1685FCB7EFDC}" type="pres">
      <dgm:prSet presAssocID="{EEDC706A-F60B-B541-AF7B-D96E7152C58A}" presName="CompostProcess" presStyleCnt="0">
        <dgm:presLayoutVars>
          <dgm:dir/>
          <dgm:resizeHandles val="exact"/>
        </dgm:presLayoutVars>
      </dgm:prSet>
      <dgm:spPr/>
    </dgm:pt>
    <dgm:pt modelId="{0B754EC1-5C06-4F49-84A4-B48C1FD4A349}" type="pres">
      <dgm:prSet presAssocID="{EEDC706A-F60B-B541-AF7B-D96E7152C58A}" presName="arrow" presStyleLbl="bgShp" presStyleIdx="0" presStyleCnt="1" custLinFactNeighborY="288"/>
      <dgm:spPr/>
    </dgm:pt>
    <dgm:pt modelId="{ABF53296-603D-DB4C-ADDF-1CC86BDE3B3F}" type="pres">
      <dgm:prSet presAssocID="{EEDC706A-F60B-B541-AF7B-D96E7152C58A}" presName="linearProcess" presStyleCnt="0"/>
      <dgm:spPr/>
    </dgm:pt>
    <dgm:pt modelId="{3EBFCDF8-6EB9-A94B-9BCF-B20CB3F2115C}" type="pres">
      <dgm:prSet presAssocID="{128ECECE-C865-974C-9A5A-FC5B81F8A627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8C31BB-6978-1149-B14D-19BAB62451BD}" type="pres">
      <dgm:prSet presAssocID="{35A7FE4D-1CB5-D445-9FE8-AE3CEB104A37}" presName="sibTrans" presStyleCnt="0"/>
      <dgm:spPr/>
    </dgm:pt>
    <dgm:pt modelId="{6F1A0622-7C15-1243-9BEB-754052CE3DF5}" type="pres">
      <dgm:prSet presAssocID="{B8550CCB-B045-A143-AF38-85FC0C4BA7D0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07265F-E04B-D64D-AB39-331325D51C1D}" type="pres">
      <dgm:prSet presAssocID="{443AE7BF-73FD-D24F-A47E-B741D056366D}" presName="sibTrans" presStyleCnt="0"/>
      <dgm:spPr/>
    </dgm:pt>
    <dgm:pt modelId="{8F65FC7D-EB05-0349-815E-78AFB2BE4075}" type="pres">
      <dgm:prSet presAssocID="{4B3B82D2-299B-644B-976C-433804ED704E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C3BF388-509B-5A48-8453-E6EECD7233FE}" type="presOf" srcId="{128ECECE-C865-974C-9A5A-FC5B81F8A627}" destId="{3EBFCDF8-6EB9-A94B-9BCF-B20CB3F2115C}" srcOrd="0" destOrd="0" presId="urn:microsoft.com/office/officeart/2005/8/layout/hProcess9"/>
    <dgm:cxn modelId="{81A1115F-B3B4-504E-8B55-EBEAF988C498}" srcId="{EEDC706A-F60B-B541-AF7B-D96E7152C58A}" destId="{B8550CCB-B045-A143-AF38-85FC0C4BA7D0}" srcOrd="1" destOrd="0" parTransId="{F6D29DC9-1A87-8446-BBDE-3928AFCBE0C2}" sibTransId="{443AE7BF-73FD-D24F-A47E-B741D056366D}"/>
    <dgm:cxn modelId="{B09A2085-AD6A-8041-968B-9DA064A1AB0E}" srcId="{EEDC706A-F60B-B541-AF7B-D96E7152C58A}" destId="{4B3B82D2-299B-644B-976C-433804ED704E}" srcOrd="2" destOrd="0" parTransId="{8FBA7177-E906-D14E-B512-754AC5C91C6D}" sibTransId="{D8680459-61AF-DB4A-8866-34A6D828CF7D}"/>
    <dgm:cxn modelId="{E465CD43-17EA-4743-913A-F8E1B537CC52}" type="presOf" srcId="{B8550CCB-B045-A143-AF38-85FC0C4BA7D0}" destId="{6F1A0622-7C15-1243-9BEB-754052CE3DF5}" srcOrd="0" destOrd="0" presId="urn:microsoft.com/office/officeart/2005/8/layout/hProcess9"/>
    <dgm:cxn modelId="{E2BD4610-4FD5-D147-88F0-0B06B0E486EB}" srcId="{EEDC706A-F60B-B541-AF7B-D96E7152C58A}" destId="{128ECECE-C865-974C-9A5A-FC5B81F8A627}" srcOrd="0" destOrd="0" parTransId="{91FD8537-655C-3E4E-9895-FFCF771C1EB2}" sibTransId="{35A7FE4D-1CB5-D445-9FE8-AE3CEB104A37}"/>
    <dgm:cxn modelId="{6B9819EC-D5B3-D040-BD94-55F47434FC49}" type="presOf" srcId="{EEDC706A-F60B-B541-AF7B-D96E7152C58A}" destId="{3609BDED-6872-DD44-A47E-1685FCB7EFDC}" srcOrd="0" destOrd="0" presId="urn:microsoft.com/office/officeart/2005/8/layout/hProcess9"/>
    <dgm:cxn modelId="{0BE24A5D-C41B-4941-9B0F-D0C46C5D54A0}" type="presOf" srcId="{4B3B82D2-299B-644B-976C-433804ED704E}" destId="{8F65FC7D-EB05-0349-815E-78AFB2BE4075}" srcOrd="0" destOrd="0" presId="urn:microsoft.com/office/officeart/2005/8/layout/hProcess9"/>
    <dgm:cxn modelId="{D87472A2-1FFF-E34D-BEA9-4E3AF48B450E}" type="presParOf" srcId="{3609BDED-6872-DD44-A47E-1685FCB7EFDC}" destId="{0B754EC1-5C06-4F49-84A4-B48C1FD4A349}" srcOrd="0" destOrd="0" presId="urn:microsoft.com/office/officeart/2005/8/layout/hProcess9"/>
    <dgm:cxn modelId="{87EEA0E1-1E26-BA48-B399-D85B0BD5F2D0}" type="presParOf" srcId="{3609BDED-6872-DD44-A47E-1685FCB7EFDC}" destId="{ABF53296-603D-DB4C-ADDF-1CC86BDE3B3F}" srcOrd="1" destOrd="0" presId="urn:microsoft.com/office/officeart/2005/8/layout/hProcess9"/>
    <dgm:cxn modelId="{14E80100-888A-0C4F-BEEC-A7807AB09D42}" type="presParOf" srcId="{ABF53296-603D-DB4C-ADDF-1CC86BDE3B3F}" destId="{3EBFCDF8-6EB9-A94B-9BCF-B20CB3F2115C}" srcOrd="0" destOrd="0" presId="urn:microsoft.com/office/officeart/2005/8/layout/hProcess9"/>
    <dgm:cxn modelId="{96810296-B816-9B46-AB23-08C90069207A}" type="presParOf" srcId="{ABF53296-603D-DB4C-ADDF-1CC86BDE3B3F}" destId="{4A8C31BB-6978-1149-B14D-19BAB62451BD}" srcOrd="1" destOrd="0" presId="urn:microsoft.com/office/officeart/2005/8/layout/hProcess9"/>
    <dgm:cxn modelId="{DD2BF526-149B-EF4A-8610-1F3030E1C2B9}" type="presParOf" srcId="{ABF53296-603D-DB4C-ADDF-1CC86BDE3B3F}" destId="{6F1A0622-7C15-1243-9BEB-754052CE3DF5}" srcOrd="2" destOrd="0" presId="urn:microsoft.com/office/officeart/2005/8/layout/hProcess9"/>
    <dgm:cxn modelId="{B03EB5ED-EBA2-AA4E-A2EA-181963776CC6}" type="presParOf" srcId="{ABF53296-603D-DB4C-ADDF-1CC86BDE3B3F}" destId="{5107265F-E04B-D64D-AB39-331325D51C1D}" srcOrd="3" destOrd="0" presId="urn:microsoft.com/office/officeart/2005/8/layout/hProcess9"/>
    <dgm:cxn modelId="{A683BFFE-ED7C-0E4A-9B8B-50E440DCC6C6}" type="presParOf" srcId="{ABF53296-603D-DB4C-ADDF-1CC86BDE3B3F}" destId="{8F65FC7D-EB05-0349-815E-78AFB2BE4075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5D3F9F1-D49F-564A-8D0F-3B8BC4DB524E}" type="doc">
      <dgm:prSet loTypeId="urn:microsoft.com/office/officeart/2005/8/layout/orgChart1" loCatId="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239414A-A0FF-8C45-BB3F-8CD34EBD1B0E}">
      <dgm:prSet phldrT="[Text]" custT="1"/>
      <dgm:spPr/>
      <dgm:t>
        <a:bodyPr/>
        <a:lstStyle/>
        <a:p>
          <a:r>
            <a:rPr lang="pt-BR" sz="1800" b="1" noProof="0" smtClean="0"/>
            <a:t>RELATÓRIOS NA PRÁTICA</a:t>
          </a:r>
          <a:endParaRPr lang="pt-BR" sz="1800" b="1" noProof="0"/>
        </a:p>
      </dgm:t>
    </dgm:pt>
    <dgm:pt modelId="{E276A830-2030-4549-8214-C8B73A99F704}" type="parTrans" cxnId="{305855E8-715B-2C4D-A64B-6204A93B293A}">
      <dgm:prSet/>
      <dgm:spPr/>
      <dgm:t>
        <a:bodyPr/>
        <a:lstStyle/>
        <a:p>
          <a:endParaRPr lang="pt-BR" sz="1800" noProof="0"/>
        </a:p>
      </dgm:t>
    </dgm:pt>
    <dgm:pt modelId="{4E46275E-1BB4-944A-8B7E-B10F88092A8A}" type="sibTrans" cxnId="{305855E8-715B-2C4D-A64B-6204A93B293A}">
      <dgm:prSet/>
      <dgm:spPr/>
      <dgm:t>
        <a:bodyPr/>
        <a:lstStyle/>
        <a:p>
          <a:endParaRPr lang="pt-BR" sz="1800" noProof="0"/>
        </a:p>
      </dgm:t>
    </dgm:pt>
    <dgm:pt modelId="{D4F02565-6B6C-FF4D-9BB3-331954490AA0}">
      <dgm:prSet phldrT="[Text]" custT="1"/>
      <dgm:spPr/>
      <dgm:t>
        <a:bodyPr/>
        <a:lstStyle/>
        <a:p>
          <a:r>
            <a:rPr lang="pt-BR" sz="1800" noProof="0" dirty="0" smtClean="0"/>
            <a:t>Voluntários, seletivos e incompletos</a:t>
          </a:r>
          <a:endParaRPr lang="pt-BR" sz="1800" noProof="0" dirty="0"/>
        </a:p>
      </dgm:t>
    </dgm:pt>
    <dgm:pt modelId="{16FD202F-76AA-F840-83C7-2AC066D474B9}" type="parTrans" cxnId="{C280DC95-E72E-3B44-99FB-AF4DA6ED5481}">
      <dgm:prSet/>
      <dgm:spPr/>
      <dgm:t>
        <a:bodyPr/>
        <a:lstStyle/>
        <a:p>
          <a:endParaRPr lang="pt-BR" sz="1800" noProof="0"/>
        </a:p>
      </dgm:t>
    </dgm:pt>
    <dgm:pt modelId="{926BB1BF-9BB1-E840-9B20-3EEB867C9992}" type="sibTrans" cxnId="{C280DC95-E72E-3B44-99FB-AF4DA6ED5481}">
      <dgm:prSet/>
      <dgm:spPr/>
      <dgm:t>
        <a:bodyPr/>
        <a:lstStyle/>
        <a:p>
          <a:endParaRPr lang="pt-BR" sz="1800" noProof="0"/>
        </a:p>
      </dgm:t>
    </dgm:pt>
    <dgm:pt modelId="{78A1E9AC-016C-D240-A501-2857A26CC99D}">
      <dgm:prSet phldrT="[Text]" custT="1"/>
      <dgm:spPr/>
      <dgm:t>
        <a:bodyPr/>
        <a:lstStyle/>
        <a:p>
          <a:r>
            <a:rPr lang="pt-BR" sz="1800" noProof="0" dirty="0" smtClean="0"/>
            <a:t>Normalmente, não incluem o que as organizações entendem por desenvolvimento sustentável</a:t>
          </a:r>
          <a:endParaRPr lang="pt-BR" sz="1800" noProof="0" dirty="0"/>
        </a:p>
      </dgm:t>
    </dgm:pt>
    <dgm:pt modelId="{CD2FABBD-0B76-444A-B90C-05A9F31EA0B2}" type="parTrans" cxnId="{7D2F9EAE-09C1-9546-8714-F06DF7B6D026}">
      <dgm:prSet/>
      <dgm:spPr/>
      <dgm:t>
        <a:bodyPr/>
        <a:lstStyle/>
        <a:p>
          <a:endParaRPr lang="pt-BR" sz="1800" noProof="0"/>
        </a:p>
      </dgm:t>
    </dgm:pt>
    <dgm:pt modelId="{8D64D0B6-AEA9-9246-837C-E9137D494D0C}" type="sibTrans" cxnId="{7D2F9EAE-09C1-9546-8714-F06DF7B6D026}">
      <dgm:prSet/>
      <dgm:spPr/>
      <dgm:t>
        <a:bodyPr/>
        <a:lstStyle/>
        <a:p>
          <a:endParaRPr lang="pt-BR" sz="1800" noProof="0"/>
        </a:p>
      </dgm:t>
    </dgm:pt>
    <dgm:pt modelId="{CDC98E3F-792C-2F4C-A56C-CC2F9D691720}">
      <dgm:prSet phldrT="[Text]" custT="1"/>
      <dgm:spPr/>
      <dgm:t>
        <a:bodyPr/>
        <a:lstStyle/>
        <a:p>
          <a:r>
            <a:rPr lang="pt-BR" sz="1800" noProof="0" dirty="0" smtClean="0"/>
            <a:t>Baixa qualidade!!!!!</a:t>
          </a:r>
          <a:endParaRPr lang="pt-BR" sz="1800" noProof="0" dirty="0"/>
        </a:p>
      </dgm:t>
    </dgm:pt>
    <dgm:pt modelId="{43905432-769F-BE42-94B8-F1869151A761}" type="parTrans" cxnId="{30299BA5-8015-AA4B-8456-D889FB525FD3}">
      <dgm:prSet/>
      <dgm:spPr/>
      <dgm:t>
        <a:bodyPr/>
        <a:lstStyle/>
        <a:p>
          <a:endParaRPr lang="pt-BR" sz="1800" noProof="0"/>
        </a:p>
      </dgm:t>
    </dgm:pt>
    <dgm:pt modelId="{45B0306C-A140-1847-BF04-18E65541C3BC}" type="sibTrans" cxnId="{30299BA5-8015-AA4B-8456-D889FB525FD3}">
      <dgm:prSet/>
      <dgm:spPr/>
      <dgm:t>
        <a:bodyPr/>
        <a:lstStyle/>
        <a:p>
          <a:endParaRPr lang="pt-BR" sz="1800" noProof="0"/>
        </a:p>
      </dgm:t>
    </dgm:pt>
    <dgm:pt modelId="{170E3D03-2687-B645-A36F-9B865C949430}" type="pres">
      <dgm:prSet presAssocID="{F5D3F9F1-D49F-564A-8D0F-3B8BC4DB524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DB989C93-1CD8-BC44-A129-1CA5B91F522E}" type="pres">
      <dgm:prSet presAssocID="{9239414A-A0FF-8C45-BB3F-8CD34EBD1B0E}" presName="hierRoot1" presStyleCnt="0">
        <dgm:presLayoutVars>
          <dgm:hierBranch val="init"/>
        </dgm:presLayoutVars>
      </dgm:prSet>
      <dgm:spPr/>
    </dgm:pt>
    <dgm:pt modelId="{FFFCB523-3530-7742-AC31-7C90B432D34E}" type="pres">
      <dgm:prSet presAssocID="{9239414A-A0FF-8C45-BB3F-8CD34EBD1B0E}" presName="rootComposite1" presStyleCnt="0"/>
      <dgm:spPr/>
    </dgm:pt>
    <dgm:pt modelId="{2C882F91-D7ED-3B4A-87BC-A44423567440}" type="pres">
      <dgm:prSet presAssocID="{9239414A-A0FF-8C45-BB3F-8CD34EBD1B0E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30554BC-2A89-214E-AD95-10F51ABBCA71}" type="pres">
      <dgm:prSet presAssocID="{9239414A-A0FF-8C45-BB3F-8CD34EBD1B0E}" presName="rootConnector1" presStyleLbl="node1" presStyleIdx="0" presStyleCnt="0"/>
      <dgm:spPr/>
      <dgm:t>
        <a:bodyPr/>
        <a:lstStyle/>
        <a:p>
          <a:endParaRPr lang="pt-BR"/>
        </a:p>
      </dgm:t>
    </dgm:pt>
    <dgm:pt modelId="{8A309CB9-0359-9647-BB7E-57A8565EC1E9}" type="pres">
      <dgm:prSet presAssocID="{9239414A-A0FF-8C45-BB3F-8CD34EBD1B0E}" presName="hierChild2" presStyleCnt="0"/>
      <dgm:spPr/>
    </dgm:pt>
    <dgm:pt modelId="{99AB5EAB-2F07-8648-93DD-A658D46B4092}" type="pres">
      <dgm:prSet presAssocID="{16FD202F-76AA-F840-83C7-2AC066D474B9}" presName="Name37" presStyleLbl="parChTrans1D2" presStyleIdx="0" presStyleCnt="3"/>
      <dgm:spPr/>
      <dgm:t>
        <a:bodyPr/>
        <a:lstStyle/>
        <a:p>
          <a:endParaRPr lang="pt-BR"/>
        </a:p>
      </dgm:t>
    </dgm:pt>
    <dgm:pt modelId="{619806C0-9CFE-6743-AC42-BCF2454B5E08}" type="pres">
      <dgm:prSet presAssocID="{D4F02565-6B6C-FF4D-9BB3-331954490AA0}" presName="hierRoot2" presStyleCnt="0">
        <dgm:presLayoutVars>
          <dgm:hierBranch val="init"/>
        </dgm:presLayoutVars>
      </dgm:prSet>
      <dgm:spPr/>
    </dgm:pt>
    <dgm:pt modelId="{553F079D-BB64-064F-9C61-7666C16D82AF}" type="pres">
      <dgm:prSet presAssocID="{D4F02565-6B6C-FF4D-9BB3-331954490AA0}" presName="rootComposite" presStyleCnt="0"/>
      <dgm:spPr/>
    </dgm:pt>
    <dgm:pt modelId="{B676B359-2A79-3F44-9285-7F2AB4972A3F}" type="pres">
      <dgm:prSet presAssocID="{D4F02565-6B6C-FF4D-9BB3-331954490AA0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0179AF1-3ED9-9F4C-B3A3-175410090227}" type="pres">
      <dgm:prSet presAssocID="{D4F02565-6B6C-FF4D-9BB3-331954490AA0}" presName="rootConnector" presStyleLbl="node2" presStyleIdx="0" presStyleCnt="3"/>
      <dgm:spPr/>
      <dgm:t>
        <a:bodyPr/>
        <a:lstStyle/>
        <a:p>
          <a:endParaRPr lang="pt-BR"/>
        </a:p>
      </dgm:t>
    </dgm:pt>
    <dgm:pt modelId="{2D9E44CA-345B-9844-A1A0-1F53DC684810}" type="pres">
      <dgm:prSet presAssocID="{D4F02565-6B6C-FF4D-9BB3-331954490AA0}" presName="hierChild4" presStyleCnt="0"/>
      <dgm:spPr/>
    </dgm:pt>
    <dgm:pt modelId="{0C537ED5-7D52-7449-BEC8-81A70B5113FA}" type="pres">
      <dgm:prSet presAssocID="{D4F02565-6B6C-FF4D-9BB3-331954490AA0}" presName="hierChild5" presStyleCnt="0"/>
      <dgm:spPr/>
    </dgm:pt>
    <dgm:pt modelId="{869275DE-BD2F-524C-9D6C-8D2A2CC9131A}" type="pres">
      <dgm:prSet presAssocID="{CD2FABBD-0B76-444A-B90C-05A9F31EA0B2}" presName="Name37" presStyleLbl="parChTrans1D2" presStyleIdx="1" presStyleCnt="3"/>
      <dgm:spPr/>
      <dgm:t>
        <a:bodyPr/>
        <a:lstStyle/>
        <a:p>
          <a:endParaRPr lang="pt-BR"/>
        </a:p>
      </dgm:t>
    </dgm:pt>
    <dgm:pt modelId="{35BBEE19-CA88-FF4E-A0B9-54178B90FD80}" type="pres">
      <dgm:prSet presAssocID="{78A1E9AC-016C-D240-A501-2857A26CC99D}" presName="hierRoot2" presStyleCnt="0">
        <dgm:presLayoutVars>
          <dgm:hierBranch val="init"/>
        </dgm:presLayoutVars>
      </dgm:prSet>
      <dgm:spPr/>
    </dgm:pt>
    <dgm:pt modelId="{32D9972D-8E99-BA4D-925B-5DDAC5BE824D}" type="pres">
      <dgm:prSet presAssocID="{78A1E9AC-016C-D240-A501-2857A26CC99D}" presName="rootComposite" presStyleCnt="0"/>
      <dgm:spPr/>
    </dgm:pt>
    <dgm:pt modelId="{D2A96DD0-6CBA-0547-8A95-8BB2587E6CC5}" type="pres">
      <dgm:prSet presAssocID="{78A1E9AC-016C-D240-A501-2857A26CC99D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DFFBB6B-5E71-F142-BCD7-5B31466B657C}" type="pres">
      <dgm:prSet presAssocID="{78A1E9AC-016C-D240-A501-2857A26CC99D}" presName="rootConnector" presStyleLbl="node2" presStyleIdx="1" presStyleCnt="3"/>
      <dgm:spPr/>
      <dgm:t>
        <a:bodyPr/>
        <a:lstStyle/>
        <a:p>
          <a:endParaRPr lang="pt-BR"/>
        </a:p>
      </dgm:t>
    </dgm:pt>
    <dgm:pt modelId="{DDA5FFAA-38EF-0643-BA5F-0A7129B6A8EA}" type="pres">
      <dgm:prSet presAssocID="{78A1E9AC-016C-D240-A501-2857A26CC99D}" presName="hierChild4" presStyleCnt="0"/>
      <dgm:spPr/>
    </dgm:pt>
    <dgm:pt modelId="{393BFA43-679C-234C-BCA4-6CC90A71BD9E}" type="pres">
      <dgm:prSet presAssocID="{78A1E9AC-016C-D240-A501-2857A26CC99D}" presName="hierChild5" presStyleCnt="0"/>
      <dgm:spPr/>
    </dgm:pt>
    <dgm:pt modelId="{CDD6970B-2398-154F-BA06-31BDBEB06142}" type="pres">
      <dgm:prSet presAssocID="{43905432-769F-BE42-94B8-F1869151A761}" presName="Name37" presStyleLbl="parChTrans1D2" presStyleIdx="2" presStyleCnt="3"/>
      <dgm:spPr/>
      <dgm:t>
        <a:bodyPr/>
        <a:lstStyle/>
        <a:p>
          <a:endParaRPr lang="pt-BR"/>
        </a:p>
      </dgm:t>
    </dgm:pt>
    <dgm:pt modelId="{01C279AA-0AE7-F049-ABD1-38724347B38C}" type="pres">
      <dgm:prSet presAssocID="{CDC98E3F-792C-2F4C-A56C-CC2F9D691720}" presName="hierRoot2" presStyleCnt="0">
        <dgm:presLayoutVars>
          <dgm:hierBranch val="init"/>
        </dgm:presLayoutVars>
      </dgm:prSet>
      <dgm:spPr/>
    </dgm:pt>
    <dgm:pt modelId="{B67C3C80-7CCD-F14D-92BF-22951278B0D3}" type="pres">
      <dgm:prSet presAssocID="{CDC98E3F-792C-2F4C-A56C-CC2F9D691720}" presName="rootComposite" presStyleCnt="0"/>
      <dgm:spPr/>
    </dgm:pt>
    <dgm:pt modelId="{06700984-91EF-DF40-AA1A-451D7A5F9BA3}" type="pres">
      <dgm:prSet presAssocID="{CDC98E3F-792C-2F4C-A56C-CC2F9D691720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B70AD4A2-2BDB-6841-97BE-F7ED1692BEEA}" type="pres">
      <dgm:prSet presAssocID="{CDC98E3F-792C-2F4C-A56C-CC2F9D691720}" presName="rootConnector" presStyleLbl="node2" presStyleIdx="2" presStyleCnt="3"/>
      <dgm:spPr/>
      <dgm:t>
        <a:bodyPr/>
        <a:lstStyle/>
        <a:p>
          <a:endParaRPr lang="pt-BR"/>
        </a:p>
      </dgm:t>
    </dgm:pt>
    <dgm:pt modelId="{0E6E54A8-D86C-8E4F-951E-D2048D13A0FF}" type="pres">
      <dgm:prSet presAssocID="{CDC98E3F-792C-2F4C-A56C-CC2F9D691720}" presName="hierChild4" presStyleCnt="0"/>
      <dgm:spPr/>
    </dgm:pt>
    <dgm:pt modelId="{AF3FC689-8A54-A54C-8F1D-594AA0572C33}" type="pres">
      <dgm:prSet presAssocID="{CDC98E3F-792C-2F4C-A56C-CC2F9D691720}" presName="hierChild5" presStyleCnt="0"/>
      <dgm:spPr/>
    </dgm:pt>
    <dgm:pt modelId="{6953107C-1FD0-F146-9946-53B17DD2D0E2}" type="pres">
      <dgm:prSet presAssocID="{9239414A-A0FF-8C45-BB3F-8CD34EBD1B0E}" presName="hierChild3" presStyleCnt="0"/>
      <dgm:spPr/>
    </dgm:pt>
  </dgm:ptLst>
  <dgm:cxnLst>
    <dgm:cxn modelId="{29B0BE01-85A4-004B-BBF6-163C22D82B8C}" type="presOf" srcId="{43905432-769F-BE42-94B8-F1869151A761}" destId="{CDD6970B-2398-154F-BA06-31BDBEB06142}" srcOrd="0" destOrd="0" presId="urn:microsoft.com/office/officeart/2005/8/layout/orgChart1"/>
    <dgm:cxn modelId="{30299BA5-8015-AA4B-8456-D889FB525FD3}" srcId="{9239414A-A0FF-8C45-BB3F-8CD34EBD1B0E}" destId="{CDC98E3F-792C-2F4C-A56C-CC2F9D691720}" srcOrd="2" destOrd="0" parTransId="{43905432-769F-BE42-94B8-F1869151A761}" sibTransId="{45B0306C-A140-1847-BF04-18E65541C3BC}"/>
    <dgm:cxn modelId="{C39D009D-C593-D347-BA61-3E22491A9ACF}" type="presOf" srcId="{78A1E9AC-016C-D240-A501-2857A26CC99D}" destId="{D2A96DD0-6CBA-0547-8A95-8BB2587E6CC5}" srcOrd="0" destOrd="0" presId="urn:microsoft.com/office/officeart/2005/8/layout/orgChart1"/>
    <dgm:cxn modelId="{C280DC95-E72E-3B44-99FB-AF4DA6ED5481}" srcId="{9239414A-A0FF-8C45-BB3F-8CD34EBD1B0E}" destId="{D4F02565-6B6C-FF4D-9BB3-331954490AA0}" srcOrd="0" destOrd="0" parTransId="{16FD202F-76AA-F840-83C7-2AC066D474B9}" sibTransId="{926BB1BF-9BB1-E840-9B20-3EEB867C9992}"/>
    <dgm:cxn modelId="{7849DDE8-8EBF-2B45-B664-852DCA18D5E4}" type="presOf" srcId="{D4F02565-6B6C-FF4D-9BB3-331954490AA0}" destId="{B0179AF1-3ED9-9F4C-B3A3-175410090227}" srcOrd="1" destOrd="0" presId="urn:microsoft.com/office/officeart/2005/8/layout/orgChart1"/>
    <dgm:cxn modelId="{F513140C-2CD0-B747-A416-F83D0778517F}" type="presOf" srcId="{78A1E9AC-016C-D240-A501-2857A26CC99D}" destId="{0DFFBB6B-5E71-F142-BCD7-5B31466B657C}" srcOrd="1" destOrd="0" presId="urn:microsoft.com/office/officeart/2005/8/layout/orgChart1"/>
    <dgm:cxn modelId="{7D2F9EAE-09C1-9546-8714-F06DF7B6D026}" srcId="{9239414A-A0FF-8C45-BB3F-8CD34EBD1B0E}" destId="{78A1E9AC-016C-D240-A501-2857A26CC99D}" srcOrd="1" destOrd="0" parTransId="{CD2FABBD-0B76-444A-B90C-05A9F31EA0B2}" sibTransId="{8D64D0B6-AEA9-9246-837C-E9137D494D0C}"/>
    <dgm:cxn modelId="{93CD9A5B-FBC3-CE42-9EC6-D51B720B3595}" type="presOf" srcId="{D4F02565-6B6C-FF4D-9BB3-331954490AA0}" destId="{B676B359-2A79-3F44-9285-7F2AB4972A3F}" srcOrd="0" destOrd="0" presId="urn:microsoft.com/office/officeart/2005/8/layout/orgChart1"/>
    <dgm:cxn modelId="{9844086A-8C81-2A47-9B23-1B3B3CCAE5B8}" type="presOf" srcId="{9239414A-A0FF-8C45-BB3F-8CD34EBD1B0E}" destId="{830554BC-2A89-214E-AD95-10F51ABBCA71}" srcOrd="1" destOrd="0" presId="urn:microsoft.com/office/officeart/2005/8/layout/orgChart1"/>
    <dgm:cxn modelId="{C2CC1A75-B839-4E4A-80FE-360F2BCA3506}" type="presOf" srcId="{CDC98E3F-792C-2F4C-A56C-CC2F9D691720}" destId="{B70AD4A2-2BDB-6841-97BE-F7ED1692BEEA}" srcOrd="1" destOrd="0" presId="urn:microsoft.com/office/officeart/2005/8/layout/orgChart1"/>
    <dgm:cxn modelId="{32CFF5FC-D439-1448-A5ED-EB28AC514F67}" type="presOf" srcId="{F5D3F9F1-D49F-564A-8D0F-3B8BC4DB524E}" destId="{170E3D03-2687-B645-A36F-9B865C949430}" srcOrd="0" destOrd="0" presId="urn:microsoft.com/office/officeart/2005/8/layout/orgChart1"/>
    <dgm:cxn modelId="{76C04D20-CCDC-6F45-9727-D926FD984319}" type="presOf" srcId="{9239414A-A0FF-8C45-BB3F-8CD34EBD1B0E}" destId="{2C882F91-D7ED-3B4A-87BC-A44423567440}" srcOrd="0" destOrd="0" presId="urn:microsoft.com/office/officeart/2005/8/layout/orgChart1"/>
    <dgm:cxn modelId="{305855E8-715B-2C4D-A64B-6204A93B293A}" srcId="{F5D3F9F1-D49F-564A-8D0F-3B8BC4DB524E}" destId="{9239414A-A0FF-8C45-BB3F-8CD34EBD1B0E}" srcOrd="0" destOrd="0" parTransId="{E276A830-2030-4549-8214-C8B73A99F704}" sibTransId="{4E46275E-1BB4-944A-8B7E-B10F88092A8A}"/>
    <dgm:cxn modelId="{FF037256-7A2E-1649-9906-99DC76A5183F}" type="presOf" srcId="{CD2FABBD-0B76-444A-B90C-05A9F31EA0B2}" destId="{869275DE-BD2F-524C-9D6C-8D2A2CC9131A}" srcOrd="0" destOrd="0" presId="urn:microsoft.com/office/officeart/2005/8/layout/orgChart1"/>
    <dgm:cxn modelId="{A683A4AA-C7B4-BD4C-8321-A71DF1A83FFB}" type="presOf" srcId="{CDC98E3F-792C-2F4C-A56C-CC2F9D691720}" destId="{06700984-91EF-DF40-AA1A-451D7A5F9BA3}" srcOrd="0" destOrd="0" presId="urn:microsoft.com/office/officeart/2005/8/layout/orgChart1"/>
    <dgm:cxn modelId="{C1A566F8-B629-FD4B-B8F0-10B4DE901EDC}" type="presOf" srcId="{16FD202F-76AA-F840-83C7-2AC066D474B9}" destId="{99AB5EAB-2F07-8648-93DD-A658D46B4092}" srcOrd="0" destOrd="0" presId="urn:microsoft.com/office/officeart/2005/8/layout/orgChart1"/>
    <dgm:cxn modelId="{58CF6B7A-F460-8142-8FE7-7E3732E0A088}" type="presParOf" srcId="{170E3D03-2687-B645-A36F-9B865C949430}" destId="{DB989C93-1CD8-BC44-A129-1CA5B91F522E}" srcOrd="0" destOrd="0" presId="urn:microsoft.com/office/officeart/2005/8/layout/orgChart1"/>
    <dgm:cxn modelId="{D6E89B1D-0980-5F43-8184-3826D59ABFD5}" type="presParOf" srcId="{DB989C93-1CD8-BC44-A129-1CA5B91F522E}" destId="{FFFCB523-3530-7742-AC31-7C90B432D34E}" srcOrd="0" destOrd="0" presId="urn:microsoft.com/office/officeart/2005/8/layout/orgChart1"/>
    <dgm:cxn modelId="{B7D1C1E9-9183-224D-B844-0264587A1DE6}" type="presParOf" srcId="{FFFCB523-3530-7742-AC31-7C90B432D34E}" destId="{2C882F91-D7ED-3B4A-87BC-A44423567440}" srcOrd="0" destOrd="0" presId="urn:microsoft.com/office/officeart/2005/8/layout/orgChart1"/>
    <dgm:cxn modelId="{BF6B36AA-61AD-954E-976D-5589B97EBEDD}" type="presParOf" srcId="{FFFCB523-3530-7742-AC31-7C90B432D34E}" destId="{830554BC-2A89-214E-AD95-10F51ABBCA71}" srcOrd="1" destOrd="0" presId="urn:microsoft.com/office/officeart/2005/8/layout/orgChart1"/>
    <dgm:cxn modelId="{47B4DBCC-9BC7-1D4F-9C2C-43A258FF6427}" type="presParOf" srcId="{DB989C93-1CD8-BC44-A129-1CA5B91F522E}" destId="{8A309CB9-0359-9647-BB7E-57A8565EC1E9}" srcOrd="1" destOrd="0" presId="urn:microsoft.com/office/officeart/2005/8/layout/orgChart1"/>
    <dgm:cxn modelId="{A6830E63-23E1-364C-AB41-22B398855F80}" type="presParOf" srcId="{8A309CB9-0359-9647-BB7E-57A8565EC1E9}" destId="{99AB5EAB-2F07-8648-93DD-A658D46B4092}" srcOrd="0" destOrd="0" presId="urn:microsoft.com/office/officeart/2005/8/layout/orgChart1"/>
    <dgm:cxn modelId="{F62D6C38-0AA2-F743-B9AE-D9B6C6FDE264}" type="presParOf" srcId="{8A309CB9-0359-9647-BB7E-57A8565EC1E9}" destId="{619806C0-9CFE-6743-AC42-BCF2454B5E08}" srcOrd="1" destOrd="0" presId="urn:microsoft.com/office/officeart/2005/8/layout/orgChart1"/>
    <dgm:cxn modelId="{8F9BD65F-7CCA-F347-994D-283AB72BDE91}" type="presParOf" srcId="{619806C0-9CFE-6743-AC42-BCF2454B5E08}" destId="{553F079D-BB64-064F-9C61-7666C16D82AF}" srcOrd="0" destOrd="0" presId="urn:microsoft.com/office/officeart/2005/8/layout/orgChart1"/>
    <dgm:cxn modelId="{863428A3-EF67-F748-B208-8A1B2D033B23}" type="presParOf" srcId="{553F079D-BB64-064F-9C61-7666C16D82AF}" destId="{B676B359-2A79-3F44-9285-7F2AB4972A3F}" srcOrd="0" destOrd="0" presId="urn:microsoft.com/office/officeart/2005/8/layout/orgChart1"/>
    <dgm:cxn modelId="{51BDAFF4-82FA-CD48-B074-BB81859BCD82}" type="presParOf" srcId="{553F079D-BB64-064F-9C61-7666C16D82AF}" destId="{B0179AF1-3ED9-9F4C-B3A3-175410090227}" srcOrd="1" destOrd="0" presId="urn:microsoft.com/office/officeart/2005/8/layout/orgChart1"/>
    <dgm:cxn modelId="{F1118247-DFE4-2249-A5B9-75C68A537956}" type="presParOf" srcId="{619806C0-9CFE-6743-AC42-BCF2454B5E08}" destId="{2D9E44CA-345B-9844-A1A0-1F53DC684810}" srcOrd="1" destOrd="0" presId="urn:microsoft.com/office/officeart/2005/8/layout/orgChart1"/>
    <dgm:cxn modelId="{41A50A5E-0ACA-FE4B-998C-F956AE3C667D}" type="presParOf" srcId="{619806C0-9CFE-6743-AC42-BCF2454B5E08}" destId="{0C537ED5-7D52-7449-BEC8-81A70B5113FA}" srcOrd="2" destOrd="0" presId="urn:microsoft.com/office/officeart/2005/8/layout/orgChart1"/>
    <dgm:cxn modelId="{D71209DE-AC60-374C-A81A-92C7ACFF326D}" type="presParOf" srcId="{8A309CB9-0359-9647-BB7E-57A8565EC1E9}" destId="{869275DE-BD2F-524C-9D6C-8D2A2CC9131A}" srcOrd="2" destOrd="0" presId="urn:microsoft.com/office/officeart/2005/8/layout/orgChart1"/>
    <dgm:cxn modelId="{5BDF6E2F-1528-CB44-8A3D-106476B98F96}" type="presParOf" srcId="{8A309CB9-0359-9647-BB7E-57A8565EC1E9}" destId="{35BBEE19-CA88-FF4E-A0B9-54178B90FD80}" srcOrd="3" destOrd="0" presId="urn:microsoft.com/office/officeart/2005/8/layout/orgChart1"/>
    <dgm:cxn modelId="{CC499A94-73D7-5F49-BC87-37222425DDC7}" type="presParOf" srcId="{35BBEE19-CA88-FF4E-A0B9-54178B90FD80}" destId="{32D9972D-8E99-BA4D-925B-5DDAC5BE824D}" srcOrd="0" destOrd="0" presId="urn:microsoft.com/office/officeart/2005/8/layout/orgChart1"/>
    <dgm:cxn modelId="{4ED07E8D-E9BB-6C4A-BC82-19B645ECB825}" type="presParOf" srcId="{32D9972D-8E99-BA4D-925B-5DDAC5BE824D}" destId="{D2A96DD0-6CBA-0547-8A95-8BB2587E6CC5}" srcOrd="0" destOrd="0" presId="urn:microsoft.com/office/officeart/2005/8/layout/orgChart1"/>
    <dgm:cxn modelId="{F35D8473-D8C0-A440-AC75-863457111029}" type="presParOf" srcId="{32D9972D-8E99-BA4D-925B-5DDAC5BE824D}" destId="{0DFFBB6B-5E71-F142-BCD7-5B31466B657C}" srcOrd="1" destOrd="0" presId="urn:microsoft.com/office/officeart/2005/8/layout/orgChart1"/>
    <dgm:cxn modelId="{73AF5928-33C5-FB46-B9F0-FF3F52370EED}" type="presParOf" srcId="{35BBEE19-CA88-FF4E-A0B9-54178B90FD80}" destId="{DDA5FFAA-38EF-0643-BA5F-0A7129B6A8EA}" srcOrd="1" destOrd="0" presId="urn:microsoft.com/office/officeart/2005/8/layout/orgChart1"/>
    <dgm:cxn modelId="{2EEAF219-1C09-2B47-96E1-E72A8B128B94}" type="presParOf" srcId="{35BBEE19-CA88-FF4E-A0B9-54178B90FD80}" destId="{393BFA43-679C-234C-BCA4-6CC90A71BD9E}" srcOrd="2" destOrd="0" presId="urn:microsoft.com/office/officeart/2005/8/layout/orgChart1"/>
    <dgm:cxn modelId="{70F9801D-C9EE-0A41-92CC-69A6FD4B9258}" type="presParOf" srcId="{8A309CB9-0359-9647-BB7E-57A8565EC1E9}" destId="{CDD6970B-2398-154F-BA06-31BDBEB06142}" srcOrd="4" destOrd="0" presId="urn:microsoft.com/office/officeart/2005/8/layout/orgChart1"/>
    <dgm:cxn modelId="{CA0B5F81-4A33-3C45-ABA3-3EA1D92038C8}" type="presParOf" srcId="{8A309CB9-0359-9647-BB7E-57A8565EC1E9}" destId="{01C279AA-0AE7-F049-ABD1-38724347B38C}" srcOrd="5" destOrd="0" presId="urn:microsoft.com/office/officeart/2005/8/layout/orgChart1"/>
    <dgm:cxn modelId="{DF10F483-E40C-1F4C-ACF4-D820F3750A26}" type="presParOf" srcId="{01C279AA-0AE7-F049-ABD1-38724347B38C}" destId="{B67C3C80-7CCD-F14D-92BF-22951278B0D3}" srcOrd="0" destOrd="0" presId="urn:microsoft.com/office/officeart/2005/8/layout/orgChart1"/>
    <dgm:cxn modelId="{8A3E4BA4-BCCB-894D-A7C8-B89B983B25DA}" type="presParOf" srcId="{B67C3C80-7CCD-F14D-92BF-22951278B0D3}" destId="{06700984-91EF-DF40-AA1A-451D7A5F9BA3}" srcOrd="0" destOrd="0" presId="urn:microsoft.com/office/officeart/2005/8/layout/orgChart1"/>
    <dgm:cxn modelId="{14140C05-0F81-5F46-8513-1439641AB76B}" type="presParOf" srcId="{B67C3C80-7CCD-F14D-92BF-22951278B0D3}" destId="{B70AD4A2-2BDB-6841-97BE-F7ED1692BEEA}" srcOrd="1" destOrd="0" presId="urn:microsoft.com/office/officeart/2005/8/layout/orgChart1"/>
    <dgm:cxn modelId="{A274DFEC-F4D0-EA4D-B108-05ABFE42E598}" type="presParOf" srcId="{01C279AA-0AE7-F049-ABD1-38724347B38C}" destId="{0E6E54A8-D86C-8E4F-951E-D2048D13A0FF}" srcOrd="1" destOrd="0" presId="urn:microsoft.com/office/officeart/2005/8/layout/orgChart1"/>
    <dgm:cxn modelId="{3EC06C04-AFE0-3C43-B46B-4BBB18339E6C}" type="presParOf" srcId="{01C279AA-0AE7-F049-ABD1-38724347B38C}" destId="{AF3FC689-8A54-A54C-8F1D-594AA0572C33}" srcOrd="2" destOrd="0" presId="urn:microsoft.com/office/officeart/2005/8/layout/orgChart1"/>
    <dgm:cxn modelId="{9BD673FA-F7D1-434D-A15E-C8F17FD22060}" type="presParOf" srcId="{DB989C93-1CD8-BC44-A129-1CA5B91F522E}" destId="{6953107C-1FD0-F146-9946-53B17DD2D0E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35E79B2-B2FF-C54C-AE3E-02C9C9C2E301}" type="doc">
      <dgm:prSet loTypeId="urn:microsoft.com/office/officeart/2005/8/layout/vList5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B241D17-61DF-0E47-8B11-BB583FE6A6A2}">
      <dgm:prSet phldrT="[Text]" custT="1"/>
      <dgm:spPr>
        <a:solidFill>
          <a:srgbClr val="003600"/>
        </a:solidFill>
      </dgm:spPr>
      <dgm:t>
        <a:bodyPr/>
        <a:lstStyle/>
        <a:p>
          <a:r>
            <a:rPr lang="pt-BR" sz="1800" noProof="0" smtClean="0"/>
            <a:t>INDICADORES DE PERFORMANCE</a:t>
          </a:r>
          <a:endParaRPr lang="pt-BR" sz="1800" noProof="0"/>
        </a:p>
      </dgm:t>
    </dgm:pt>
    <dgm:pt modelId="{65F65868-9899-454A-BEFF-A1A4028787F0}" type="parTrans" cxnId="{B3EE1346-FFF2-0340-9CA8-4E986D583D13}">
      <dgm:prSet/>
      <dgm:spPr/>
      <dgm:t>
        <a:bodyPr/>
        <a:lstStyle/>
        <a:p>
          <a:endParaRPr lang="pt-BR" sz="1800" noProof="0"/>
        </a:p>
      </dgm:t>
    </dgm:pt>
    <dgm:pt modelId="{5E5189BE-B0B2-8C4C-B5D4-94117336E671}" type="sibTrans" cxnId="{B3EE1346-FFF2-0340-9CA8-4E986D583D13}">
      <dgm:prSet/>
      <dgm:spPr/>
      <dgm:t>
        <a:bodyPr/>
        <a:lstStyle/>
        <a:p>
          <a:endParaRPr lang="pt-BR" sz="1800" noProof="0"/>
        </a:p>
      </dgm:t>
    </dgm:pt>
    <dgm:pt modelId="{21BCB0A3-F2CC-6F43-AA8C-1A7DA7AB8795}">
      <dgm:prSet phldrT="[Text]" custT="1"/>
      <dgm:spPr>
        <a:solidFill>
          <a:srgbClr val="003600"/>
        </a:solidFill>
      </dgm:spPr>
      <dgm:t>
        <a:bodyPr/>
        <a:lstStyle/>
        <a:p>
          <a:r>
            <a:rPr lang="pt-BR" sz="1800" noProof="0" dirty="0" smtClean="0"/>
            <a:t>REPRESENTAÇÃO FINANCEIRA</a:t>
          </a:r>
          <a:endParaRPr lang="pt-BR" sz="1800" noProof="0" dirty="0"/>
        </a:p>
      </dgm:t>
    </dgm:pt>
    <dgm:pt modelId="{974F3961-FB5A-2F47-8B7C-7077B4DF985E}" type="parTrans" cxnId="{0DCDDFBC-30A8-7F42-91A8-7F2747D0FE01}">
      <dgm:prSet/>
      <dgm:spPr/>
      <dgm:t>
        <a:bodyPr/>
        <a:lstStyle/>
        <a:p>
          <a:endParaRPr lang="pt-BR" sz="1800" noProof="0"/>
        </a:p>
      </dgm:t>
    </dgm:pt>
    <dgm:pt modelId="{074DBF15-A837-F14F-B901-2F02832D4980}" type="sibTrans" cxnId="{0DCDDFBC-30A8-7F42-91A8-7F2747D0FE01}">
      <dgm:prSet/>
      <dgm:spPr/>
      <dgm:t>
        <a:bodyPr/>
        <a:lstStyle/>
        <a:p>
          <a:endParaRPr lang="pt-BR" sz="1800" noProof="0"/>
        </a:p>
      </dgm:t>
    </dgm:pt>
    <dgm:pt modelId="{D395C1FE-06F2-D945-AC74-0B4331347127}">
      <dgm:prSet phldrT="[Text]" custT="1"/>
      <dgm:spPr/>
      <dgm:t>
        <a:bodyPr/>
        <a:lstStyle/>
        <a:p>
          <a:r>
            <a:rPr lang="pt-BR" sz="1800" noProof="0" dirty="0" smtClean="0"/>
            <a:t>Este é o idioma que os negócios compreendem, mas isso não melhora a </a:t>
          </a:r>
          <a:r>
            <a:rPr lang="pt-BR" sz="1800" b="1" noProof="0" dirty="0" smtClean="0"/>
            <a:t>abordagem gerencial</a:t>
          </a:r>
          <a:endParaRPr lang="pt-BR" sz="1800" b="1" noProof="0" dirty="0"/>
        </a:p>
      </dgm:t>
    </dgm:pt>
    <dgm:pt modelId="{C4B28E30-CAC2-454D-8C7C-56EC9315990F}" type="parTrans" cxnId="{829BA587-EF0E-664E-89CF-120360839075}">
      <dgm:prSet/>
      <dgm:spPr/>
      <dgm:t>
        <a:bodyPr/>
        <a:lstStyle/>
        <a:p>
          <a:endParaRPr lang="pt-BR" sz="1800" noProof="0"/>
        </a:p>
      </dgm:t>
    </dgm:pt>
    <dgm:pt modelId="{327FE7DB-E92F-754B-B438-37A541196DEF}" type="sibTrans" cxnId="{829BA587-EF0E-664E-89CF-120360839075}">
      <dgm:prSet/>
      <dgm:spPr/>
      <dgm:t>
        <a:bodyPr/>
        <a:lstStyle/>
        <a:p>
          <a:endParaRPr lang="pt-BR" sz="1800" noProof="0"/>
        </a:p>
      </dgm:t>
    </dgm:pt>
    <dgm:pt modelId="{3643B766-6289-1C46-BC13-15C5D7C07A99}">
      <dgm:prSet phldrT="[Text]" custT="1"/>
      <dgm:spPr/>
      <dgm:t>
        <a:bodyPr/>
        <a:lstStyle/>
        <a:p>
          <a:r>
            <a:rPr lang="pt-BR" sz="1800" noProof="0" dirty="0" smtClean="0"/>
            <a:t>Provavelmente, </a:t>
          </a:r>
          <a:r>
            <a:rPr lang="pt-BR" sz="1800" b="1" noProof="0" dirty="0" smtClean="0"/>
            <a:t>não existiriam lucros </a:t>
          </a:r>
          <a:r>
            <a:rPr lang="pt-BR" sz="1800" noProof="0" dirty="0" smtClean="0"/>
            <a:t>se os custos de sustentabilidade fossem incorporados</a:t>
          </a:r>
          <a:endParaRPr lang="pt-BR" sz="1800" noProof="0" dirty="0"/>
        </a:p>
      </dgm:t>
    </dgm:pt>
    <dgm:pt modelId="{8D993F54-695F-7E4A-A8B2-60F6A16D7564}" type="parTrans" cxnId="{91B39407-8F10-E24B-919D-EC33385B038C}">
      <dgm:prSet/>
      <dgm:spPr/>
      <dgm:t>
        <a:bodyPr/>
        <a:lstStyle/>
        <a:p>
          <a:endParaRPr lang="pt-BR" sz="1800" noProof="0"/>
        </a:p>
      </dgm:t>
    </dgm:pt>
    <dgm:pt modelId="{E079AE4A-59F0-5F45-B7C4-DB784B71B373}" type="sibTrans" cxnId="{91B39407-8F10-E24B-919D-EC33385B038C}">
      <dgm:prSet/>
      <dgm:spPr/>
      <dgm:t>
        <a:bodyPr/>
        <a:lstStyle/>
        <a:p>
          <a:endParaRPr lang="pt-BR" sz="1800" noProof="0"/>
        </a:p>
      </dgm:t>
    </dgm:pt>
    <dgm:pt modelId="{28831E59-9300-AA48-861A-0E87E1E48DE3}">
      <dgm:prSet phldrT="[Text]" custT="1"/>
      <dgm:spPr>
        <a:solidFill>
          <a:srgbClr val="003600"/>
        </a:solidFill>
      </dgm:spPr>
      <dgm:t>
        <a:bodyPr/>
        <a:lstStyle/>
        <a:p>
          <a:r>
            <a:rPr lang="pt-BR" sz="1800" noProof="0" dirty="0" smtClean="0"/>
            <a:t>REPRESENTAÇÃO QUALITATIVA</a:t>
          </a:r>
          <a:endParaRPr lang="pt-BR" sz="1800" noProof="0" dirty="0"/>
        </a:p>
      </dgm:t>
    </dgm:pt>
    <dgm:pt modelId="{5D4E40D3-886E-1342-8636-E4F6FA4D838C}" type="parTrans" cxnId="{6140730D-DE30-C544-B7E8-38ADC5C2B940}">
      <dgm:prSet/>
      <dgm:spPr/>
      <dgm:t>
        <a:bodyPr/>
        <a:lstStyle/>
        <a:p>
          <a:endParaRPr lang="pt-BR" sz="1800" noProof="0"/>
        </a:p>
      </dgm:t>
    </dgm:pt>
    <dgm:pt modelId="{86B9A47D-5AF7-0444-9808-642AF66DD672}" type="sibTrans" cxnId="{6140730D-DE30-C544-B7E8-38ADC5C2B940}">
      <dgm:prSet/>
      <dgm:spPr/>
      <dgm:t>
        <a:bodyPr/>
        <a:lstStyle/>
        <a:p>
          <a:endParaRPr lang="pt-BR" sz="1800" noProof="0"/>
        </a:p>
      </dgm:t>
    </dgm:pt>
    <dgm:pt modelId="{0B7618E7-6D11-774D-8232-88EEB0151DA0}">
      <dgm:prSet phldrT="[Text]" custT="1"/>
      <dgm:spPr/>
      <dgm:t>
        <a:bodyPr/>
        <a:lstStyle/>
        <a:p>
          <a:r>
            <a:rPr lang="pt-BR" sz="1800" noProof="0" dirty="0" smtClean="0"/>
            <a:t>Narrativas a respeito de quão </a:t>
          </a:r>
          <a:r>
            <a:rPr lang="pt-BR" sz="1800" b="1" noProof="0" dirty="0" smtClean="0"/>
            <a:t>não sustentável </a:t>
          </a:r>
          <a:r>
            <a:rPr lang="pt-BR" sz="1800" noProof="0" dirty="0" smtClean="0"/>
            <a:t>são os negócios</a:t>
          </a:r>
          <a:endParaRPr lang="pt-BR" sz="1800" noProof="0" dirty="0"/>
        </a:p>
      </dgm:t>
    </dgm:pt>
    <dgm:pt modelId="{26D2505A-9716-4047-9029-F489DB47F8D7}" type="parTrans" cxnId="{2F7C91F5-B763-F644-957A-35C89320FAA6}">
      <dgm:prSet/>
      <dgm:spPr/>
      <dgm:t>
        <a:bodyPr/>
        <a:lstStyle/>
        <a:p>
          <a:endParaRPr lang="pt-BR" sz="1800" noProof="0"/>
        </a:p>
      </dgm:t>
    </dgm:pt>
    <dgm:pt modelId="{3C4145A9-675F-FD40-8F83-588B269FBD5A}" type="sibTrans" cxnId="{2F7C91F5-B763-F644-957A-35C89320FAA6}">
      <dgm:prSet/>
      <dgm:spPr/>
      <dgm:t>
        <a:bodyPr/>
        <a:lstStyle/>
        <a:p>
          <a:endParaRPr lang="pt-BR" sz="1800" noProof="0"/>
        </a:p>
      </dgm:t>
    </dgm:pt>
    <dgm:pt modelId="{55932992-B679-7F49-86AC-1945255B0EA5}">
      <dgm:prSet phldrT="[Text]" custT="1"/>
      <dgm:spPr/>
      <dgm:t>
        <a:bodyPr/>
        <a:lstStyle/>
        <a:p>
          <a:r>
            <a:rPr lang="pt-BR" sz="1800" noProof="0" dirty="0" smtClean="0"/>
            <a:t>Não capturam uma </a:t>
          </a:r>
          <a:r>
            <a:rPr lang="pt-BR" sz="1800" noProof="0" dirty="0" smtClean="0"/>
            <a:t>imagem global</a:t>
          </a:r>
          <a:endParaRPr lang="pt-BR" sz="1800" noProof="0" dirty="0"/>
        </a:p>
      </dgm:t>
    </dgm:pt>
    <dgm:pt modelId="{E42F9793-8337-6645-9273-11A8144AA31C}" type="parTrans" cxnId="{FECCF6FD-5A51-DD4F-A8BC-7E323691044F}">
      <dgm:prSet/>
      <dgm:spPr/>
      <dgm:t>
        <a:bodyPr/>
        <a:lstStyle/>
        <a:p>
          <a:endParaRPr lang="pt-BR" noProof="0"/>
        </a:p>
      </dgm:t>
    </dgm:pt>
    <dgm:pt modelId="{924FA174-181C-1845-A8AD-20DCBD892FF8}" type="sibTrans" cxnId="{FECCF6FD-5A51-DD4F-A8BC-7E323691044F}">
      <dgm:prSet/>
      <dgm:spPr/>
      <dgm:t>
        <a:bodyPr/>
        <a:lstStyle/>
        <a:p>
          <a:endParaRPr lang="pt-BR" noProof="0"/>
        </a:p>
      </dgm:t>
    </dgm:pt>
    <dgm:pt modelId="{B8250504-C75D-F848-B2F1-13AE45F97502}">
      <dgm:prSet phldrT="[Text]" custT="1"/>
      <dgm:spPr/>
      <dgm:t>
        <a:bodyPr/>
        <a:lstStyle/>
        <a:p>
          <a:r>
            <a:rPr lang="pt-BR" sz="1800" noProof="0" dirty="0" smtClean="0"/>
            <a:t>Provavelmente reduzem o significado de desenvolvimento sustentável</a:t>
          </a:r>
          <a:endParaRPr lang="pt-BR" sz="1800" noProof="0" dirty="0"/>
        </a:p>
      </dgm:t>
    </dgm:pt>
    <dgm:pt modelId="{9C09296D-9F56-FA47-BE36-D2195D35C28E}" type="parTrans" cxnId="{FDCAA8C2-1B2E-F84E-8776-CA8FCFD75D7D}">
      <dgm:prSet/>
      <dgm:spPr/>
      <dgm:t>
        <a:bodyPr/>
        <a:lstStyle/>
        <a:p>
          <a:endParaRPr lang="pt-BR" noProof="0"/>
        </a:p>
      </dgm:t>
    </dgm:pt>
    <dgm:pt modelId="{A88E3E5E-FAAC-EC4D-B85C-A3AFDFD545D2}" type="sibTrans" cxnId="{FDCAA8C2-1B2E-F84E-8776-CA8FCFD75D7D}">
      <dgm:prSet/>
      <dgm:spPr/>
      <dgm:t>
        <a:bodyPr/>
        <a:lstStyle/>
        <a:p>
          <a:endParaRPr lang="pt-BR" noProof="0"/>
        </a:p>
      </dgm:t>
    </dgm:pt>
    <dgm:pt modelId="{E1171216-E2E8-5F48-B8D0-9FDD72B03282}">
      <dgm:prSet phldrT="[Text]" custT="1"/>
      <dgm:spPr/>
      <dgm:t>
        <a:bodyPr/>
        <a:lstStyle/>
        <a:p>
          <a:r>
            <a:rPr lang="pt-BR" sz="1800" b="1" u="none" noProof="0" dirty="0" smtClean="0"/>
            <a:t>Isso</a:t>
          </a:r>
          <a:r>
            <a:rPr lang="pt-BR" sz="1800" b="1" noProof="0" dirty="0" smtClean="0"/>
            <a:t> é um desafio para os negócios!</a:t>
          </a:r>
          <a:endParaRPr lang="pt-BR" sz="1800" b="1" noProof="0" dirty="0"/>
        </a:p>
      </dgm:t>
    </dgm:pt>
    <dgm:pt modelId="{9D9D00DB-2FA0-814A-B410-95C3A420E2FF}" type="parTrans" cxnId="{C64A572C-1B7D-3F4C-82E1-650E16C7650E}">
      <dgm:prSet/>
      <dgm:spPr/>
      <dgm:t>
        <a:bodyPr/>
        <a:lstStyle/>
        <a:p>
          <a:endParaRPr lang="en-US"/>
        </a:p>
      </dgm:t>
    </dgm:pt>
    <dgm:pt modelId="{144A9B61-648D-8B40-BB1C-ADF6D023EB1D}" type="sibTrans" cxnId="{C64A572C-1B7D-3F4C-82E1-650E16C7650E}">
      <dgm:prSet/>
      <dgm:spPr/>
      <dgm:t>
        <a:bodyPr/>
        <a:lstStyle/>
        <a:p>
          <a:endParaRPr lang="en-US"/>
        </a:p>
      </dgm:t>
    </dgm:pt>
    <dgm:pt modelId="{26A79C1D-6EC1-F247-87AD-86F6B22CB4C3}">
      <dgm:prSet phldrT="[Text]" custT="1"/>
      <dgm:spPr/>
      <dgm:t>
        <a:bodyPr/>
        <a:lstStyle/>
        <a:p>
          <a:r>
            <a:rPr lang="pt-BR" sz="1800" noProof="0" dirty="0" smtClean="0"/>
            <a:t>Isso retém uma visão verdadeira e apropriada da sustentabilidade a nível de organização?</a:t>
          </a:r>
          <a:endParaRPr lang="pt-BR" sz="1800" noProof="0" dirty="0"/>
        </a:p>
      </dgm:t>
    </dgm:pt>
    <dgm:pt modelId="{290EFC01-4077-7B4F-BD59-90A962744FE9}" type="parTrans" cxnId="{4C064CA7-5821-324B-9C12-E2DAA2D3B9FD}">
      <dgm:prSet/>
      <dgm:spPr/>
      <dgm:t>
        <a:bodyPr/>
        <a:lstStyle/>
        <a:p>
          <a:endParaRPr lang="en-US"/>
        </a:p>
      </dgm:t>
    </dgm:pt>
    <dgm:pt modelId="{1525D393-6653-7A45-B589-BE746A4B1701}" type="sibTrans" cxnId="{4C064CA7-5821-324B-9C12-E2DAA2D3B9FD}">
      <dgm:prSet/>
      <dgm:spPr/>
      <dgm:t>
        <a:bodyPr/>
        <a:lstStyle/>
        <a:p>
          <a:endParaRPr lang="en-US"/>
        </a:p>
      </dgm:t>
    </dgm:pt>
    <dgm:pt modelId="{6AF80F7E-D99D-6B4B-B035-F601134CB416}" type="pres">
      <dgm:prSet presAssocID="{635E79B2-B2FF-C54C-AE3E-02C9C9C2E30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80A04D13-5466-4849-A07D-E4332A5C6BBA}" type="pres">
      <dgm:prSet presAssocID="{0B241D17-61DF-0E47-8B11-BB583FE6A6A2}" presName="linNode" presStyleCnt="0"/>
      <dgm:spPr/>
    </dgm:pt>
    <dgm:pt modelId="{CDA34C62-19F3-7F40-8A4C-77BB15B90CB2}" type="pres">
      <dgm:prSet presAssocID="{0B241D17-61DF-0E47-8B11-BB583FE6A6A2}" presName="parentText" presStyleLbl="node1" presStyleIdx="0" presStyleCnt="3" custScaleX="72925" custLinFactNeighborY="552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C91E71-7D7A-9C40-BF38-F902A78690C2}" type="pres">
      <dgm:prSet presAssocID="{0B241D17-61DF-0E47-8B11-BB583FE6A6A2}" presName="descendantText" presStyleLbl="alignAccFollowNode1" presStyleIdx="0" presStyleCnt="3" custScaleX="115638" custScaleY="84070" custLinFactNeighborY="128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66CFEB-177F-E249-A912-A87F01B7CB7C}" type="pres">
      <dgm:prSet presAssocID="{5E5189BE-B0B2-8C4C-B5D4-94117336E671}" presName="sp" presStyleCnt="0"/>
      <dgm:spPr/>
    </dgm:pt>
    <dgm:pt modelId="{C3597641-31D1-C345-8EF7-0B9FA62E310E}" type="pres">
      <dgm:prSet presAssocID="{21BCB0A3-F2CC-6F43-AA8C-1A7DA7AB8795}" presName="linNode" presStyleCnt="0"/>
      <dgm:spPr/>
    </dgm:pt>
    <dgm:pt modelId="{9B3EE4FD-6FD6-9C47-A64C-AA01633B06AB}" type="pres">
      <dgm:prSet presAssocID="{21BCB0A3-F2CC-6F43-AA8C-1A7DA7AB8795}" presName="parentText" presStyleLbl="node1" presStyleIdx="1" presStyleCnt="3" custScaleX="72925" custLinFactNeighborY="2367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1AFEE54-7402-084F-B0F8-FB1E029631C9}" type="pres">
      <dgm:prSet presAssocID="{21BCB0A3-F2CC-6F43-AA8C-1A7DA7AB8795}" presName="descendantText" presStyleLbl="alignAccFollowNode1" presStyleIdx="1" presStyleCnt="3" custScaleX="115638" custScaleY="117143" custLinFactNeighborY="394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8143E9-AE75-C14D-A50B-F8E4258629D5}" type="pres">
      <dgm:prSet presAssocID="{074DBF15-A837-F14F-B901-2F02832D4980}" presName="sp" presStyleCnt="0"/>
      <dgm:spPr/>
    </dgm:pt>
    <dgm:pt modelId="{9118BA24-2015-8443-80A5-EA756ECE83A5}" type="pres">
      <dgm:prSet presAssocID="{28831E59-9300-AA48-861A-0E87E1E48DE3}" presName="linNode" presStyleCnt="0"/>
      <dgm:spPr/>
    </dgm:pt>
    <dgm:pt modelId="{1BB1A498-BA62-C242-9714-DA985B6E74B3}" type="pres">
      <dgm:prSet presAssocID="{28831E59-9300-AA48-861A-0E87E1E48DE3}" presName="parentText" presStyleLbl="node1" presStyleIdx="2" presStyleCnt="3" custScaleX="72925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C7FFF16-8335-804D-B490-4755CCF3174D}" type="pres">
      <dgm:prSet presAssocID="{28831E59-9300-AA48-861A-0E87E1E48DE3}" presName="descendantText" presStyleLbl="alignAccFollowNode1" presStyleIdx="2" presStyleCnt="3" custScaleX="115638" custScaleY="10983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D72A65F-A195-D041-83D9-038CEB6293CA}" type="presOf" srcId="{21BCB0A3-F2CC-6F43-AA8C-1A7DA7AB8795}" destId="{9B3EE4FD-6FD6-9C47-A64C-AA01633B06AB}" srcOrd="0" destOrd="0" presId="urn:microsoft.com/office/officeart/2005/8/layout/vList5"/>
    <dgm:cxn modelId="{2F7C91F5-B763-F644-957A-35C89320FAA6}" srcId="{28831E59-9300-AA48-861A-0E87E1E48DE3}" destId="{0B7618E7-6D11-774D-8232-88EEB0151DA0}" srcOrd="0" destOrd="0" parTransId="{26D2505A-9716-4047-9029-F489DB47F8D7}" sibTransId="{3C4145A9-675F-FD40-8F83-588B269FBD5A}"/>
    <dgm:cxn modelId="{4C064CA7-5821-324B-9C12-E2DAA2D3B9FD}" srcId="{28831E59-9300-AA48-861A-0E87E1E48DE3}" destId="{26A79C1D-6EC1-F247-87AD-86F6B22CB4C3}" srcOrd="1" destOrd="0" parTransId="{290EFC01-4077-7B4F-BD59-90A962744FE9}" sibTransId="{1525D393-6653-7A45-B589-BE746A4B1701}"/>
    <dgm:cxn modelId="{FECCF6FD-5A51-DD4F-A8BC-7E323691044F}" srcId="{0B241D17-61DF-0E47-8B11-BB583FE6A6A2}" destId="{55932992-B679-7F49-86AC-1945255B0EA5}" srcOrd="0" destOrd="0" parTransId="{E42F9793-8337-6645-9273-11A8144AA31C}" sibTransId="{924FA174-181C-1845-A8AD-20DCBD892FF8}"/>
    <dgm:cxn modelId="{91B39407-8F10-E24B-919D-EC33385B038C}" srcId="{21BCB0A3-F2CC-6F43-AA8C-1A7DA7AB8795}" destId="{3643B766-6289-1C46-BC13-15C5D7C07A99}" srcOrd="1" destOrd="0" parTransId="{8D993F54-695F-7E4A-A8B2-60F6A16D7564}" sibTransId="{E079AE4A-59F0-5F45-B7C4-DB784B71B373}"/>
    <dgm:cxn modelId="{0DCDDFBC-30A8-7F42-91A8-7F2747D0FE01}" srcId="{635E79B2-B2FF-C54C-AE3E-02C9C9C2E301}" destId="{21BCB0A3-F2CC-6F43-AA8C-1A7DA7AB8795}" srcOrd="1" destOrd="0" parTransId="{974F3961-FB5A-2F47-8B7C-7077B4DF985E}" sibTransId="{074DBF15-A837-F14F-B901-2F02832D4980}"/>
    <dgm:cxn modelId="{BDE87508-1EA7-5545-91C7-F1A71A6187D1}" type="presOf" srcId="{D395C1FE-06F2-D945-AC74-0B4331347127}" destId="{11AFEE54-7402-084F-B0F8-FB1E029631C9}" srcOrd="0" destOrd="0" presId="urn:microsoft.com/office/officeart/2005/8/layout/vList5"/>
    <dgm:cxn modelId="{829BA587-EF0E-664E-89CF-120360839075}" srcId="{21BCB0A3-F2CC-6F43-AA8C-1A7DA7AB8795}" destId="{D395C1FE-06F2-D945-AC74-0B4331347127}" srcOrd="0" destOrd="0" parTransId="{C4B28E30-CAC2-454D-8C7C-56EC9315990F}" sibTransId="{327FE7DB-E92F-754B-B438-37A541196DEF}"/>
    <dgm:cxn modelId="{6140730D-DE30-C544-B7E8-38ADC5C2B940}" srcId="{635E79B2-B2FF-C54C-AE3E-02C9C9C2E301}" destId="{28831E59-9300-AA48-861A-0E87E1E48DE3}" srcOrd="2" destOrd="0" parTransId="{5D4E40D3-886E-1342-8636-E4F6FA4D838C}" sibTransId="{86B9A47D-5AF7-0444-9808-642AF66DD672}"/>
    <dgm:cxn modelId="{07EBE36B-1F9A-CD46-A1A5-EFF20F295305}" type="presOf" srcId="{0B241D17-61DF-0E47-8B11-BB583FE6A6A2}" destId="{CDA34C62-19F3-7F40-8A4C-77BB15B90CB2}" srcOrd="0" destOrd="0" presId="urn:microsoft.com/office/officeart/2005/8/layout/vList5"/>
    <dgm:cxn modelId="{C84AA0B4-CD34-3842-988B-F36E3416F464}" type="presOf" srcId="{3643B766-6289-1C46-BC13-15C5D7C07A99}" destId="{11AFEE54-7402-084F-B0F8-FB1E029631C9}" srcOrd="0" destOrd="1" presId="urn:microsoft.com/office/officeart/2005/8/layout/vList5"/>
    <dgm:cxn modelId="{A6869D1E-DB5F-6347-B6F6-28AB3B9B9F21}" type="presOf" srcId="{0B7618E7-6D11-774D-8232-88EEB0151DA0}" destId="{9C7FFF16-8335-804D-B490-4755CCF3174D}" srcOrd="0" destOrd="0" presId="urn:microsoft.com/office/officeart/2005/8/layout/vList5"/>
    <dgm:cxn modelId="{3F938607-9C58-794E-98F1-434A748454B6}" type="presOf" srcId="{28831E59-9300-AA48-861A-0E87E1E48DE3}" destId="{1BB1A498-BA62-C242-9714-DA985B6E74B3}" srcOrd="0" destOrd="0" presId="urn:microsoft.com/office/officeart/2005/8/layout/vList5"/>
    <dgm:cxn modelId="{68A9CFD2-3170-CE4B-8485-8EA5A077DBE5}" type="presOf" srcId="{26A79C1D-6EC1-F247-87AD-86F6B22CB4C3}" destId="{9C7FFF16-8335-804D-B490-4755CCF3174D}" srcOrd="0" destOrd="1" presId="urn:microsoft.com/office/officeart/2005/8/layout/vList5"/>
    <dgm:cxn modelId="{2EFCAE91-4240-A949-B060-1123064AC9BA}" type="presOf" srcId="{B8250504-C75D-F848-B2F1-13AE45F97502}" destId="{4AC91E71-7D7A-9C40-BF38-F902A78690C2}" srcOrd="0" destOrd="1" presId="urn:microsoft.com/office/officeart/2005/8/layout/vList5"/>
    <dgm:cxn modelId="{C64A572C-1B7D-3F4C-82E1-650E16C7650E}" srcId="{21BCB0A3-F2CC-6F43-AA8C-1A7DA7AB8795}" destId="{E1171216-E2E8-5F48-B8D0-9FDD72B03282}" srcOrd="2" destOrd="0" parTransId="{9D9D00DB-2FA0-814A-B410-95C3A420E2FF}" sibTransId="{144A9B61-648D-8B40-BB1C-ADF6D023EB1D}"/>
    <dgm:cxn modelId="{B3EE1346-FFF2-0340-9CA8-4E986D583D13}" srcId="{635E79B2-B2FF-C54C-AE3E-02C9C9C2E301}" destId="{0B241D17-61DF-0E47-8B11-BB583FE6A6A2}" srcOrd="0" destOrd="0" parTransId="{65F65868-9899-454A-BEFF-A1A4028787F0}" sibTransId="{5E5189BE-B0B2-8C4C-B5D4-94117336E671}"/>
    <dgm:cxn modelId="{DD1DD8D2-8FF0-6841-BA81-9C181DAB67DE}" type="presOf" srcId="{635E79B2-B2FF-C54C-AE3E-02C9C9C2E301}" destId="{6AF80F7E-D99D-6B4B-B035-F601134CB416}" srcOrd="0" destOrd="0" presId="urn:microsoft.com/office/officeart/2005/8/layout/vList5"/>
    <dgm:cxn modelId="{FDCAA8C2-1B2E-F84E-8776-CA8FCFD75D7D}" srcId="{0B241D17-61DF-0E47-8B11-BB583FE6A6A2}" destId="{B8250504-C75D-F848-B2F1-13AE45F97502}" srcOrd="1" destOrd="0" parTransId="{9C09296D-9F56-FA47-BE36-D2195D35C28E}" sibTransId="{A88E3E5E-FAAC-EC4D-B85C-A3AFDFD545D2}"/>
    <dgm:cxn modelId="{72181A59-281E-4348-8085-3DB2E38E85C1}" type="presOf" srcId="{E1171216-E2E8-5F48-B8D0-9FDD72B03282}" destId="{11AFEE54-7402-084F-B0F8-FB1E029631C9}" srcOrd="0" destOrd="2" presId="urn:microsoft.com/office/officeart/2005/8/layout/vList5"/>
    <dgm:cxn modelId="{E8498642-01AD-8742-BE55-A3D2AAE3BB91}" type="presOf" srcId="{55932992-B679-7F49-86AC-1945255B0EA5}" destId="{4AC91E71-7D7A-9C40-BF38-F902A78690C2}" srcOrd="0" destOrd="0" presId="urn:microsoft.com/office/officeart/2005/8/layout/vList5"/>
    <dgm:cxn modelId="{529DC772-0C63-8046-A800-CE296CDF83D8}" type="presParOf" srcId="{6AF80F7E-D99D-6B4B-B035-F601134CB416}" destId="{80A04D13-5466-4849-A07D-E4332A5C6BBA}" srcOrd="0" destOrd="0" presId="urn:microsoft.com/office/officeart/2005/8/layout/vList5"/>
    <dgm:cxn modelId="{26DFA1CA-A8D4-4444-B3DA-1CBAC7A83411}" type="presParOf" srcId="{80A04D13-5466-4849-A07D-E4332A5C6BBA}" destId="{CDA34C62-19F3-7F40-8A4C-77BB15B90CB2}" srcOrd="0" destOrd="0" presId="urn:microsoft.com/office/officeart/2005/8/layout/vList5"/>
    <dgm:cxn modelId="{87158BCA-F328-CA41-AEC6-49FA044CC232}" type="presParOf" srcId="{80A04D13-5466-4849-A07D-E4332A5C6BBA}" destId="{4AC91E71-7D7A-9C40-BF38-F902A78690C2}" srcOrd="1" destOrd="0" presId="urn:microsoft.com/office/officeart/2005/8/layout/vList5"/>
    <dgm:cxn modelId="{97B7BD65-D63C-344F-985F-F8BC529CD366}" type="presParOf" srcId="{6AF80F7E-D99D-6B4B-B035-F601134CB416}" destId="{0A66CFEB-177F-E249-A912-A87F01B7CB7C}" srcOrd="1" destOrd="0" presId="urn:microsoft.com/office/officeart/2005/8/layout/vList5"/>
    <dgm:cxn modelId="{9A16D594-7B46-514F-B678-BD44190208C4}" type="presParOf" srcId="{6AF80F7E-D99D-6B4B-B035-F601134CB416}" destId="{C3597641-31D1-C345-8EF7-0B9FA62E310E}" srcOrd="2" destOrd="0" presId="urn:microsoft.com/office/officeart/2005/8/layout/vList5"/>
    <dgm:cxn modelId="{9C5CECD8-136E-344D-AB91-1AD45D0F3B0A}" type="presParOf" srcId="{C3597641-31D1-C345-8EF7-0B9FA62E310E}" destId="{9B3EE4FD-6FD6-9C47-A64C-AA01633B06AB}" srcOrd="0" destOrd="0" presId="urn:microsoft.com/office/officeart/2005/8/layout/vList5"/>
    <dgm:cxn modelId="{7F5F261B-8404-7245-A035-108F01702056}" type="presParOf" srcId="{C3597641-31D1-C345-8EF7-0B9FA62E310E}" destId="{11AFEE54-7402-084F-B0F8-FB1E029631C9}" srcOrd="1" destOrd="0" presId="urn:microsoft.com/office/officeart/2005/8/layout/vList5"/>
    <dgm:cxn modelId="{3C742FC2-3A41-7C4A-A847-8FD5B32C3DFF}" type="presParOf" srcId="{6AF80F7E-D99D-6B4B-B035-F601134CB416}" destId="{908143E9-AE75-C14D-A50B-F8E4258629D5}" srcOrd="3" destOrd="0" presId="urn:microsoft.com/office/officeart/2005/8/layout/vList5"/>
    <dgm:cxn modelId="{ACD5B6B1-3B5D-7C4F-AF11-B258AC9353CE}" type="presParOf" srcId="{6AF80F7E-D99D-6B4B-B035-F601134CB416}" destId="{9118BA24-2015-8443-80A5-EA756ECE83A5}" srcOrd="4" destOrd="0" presId="urn:microsoft.com/office/officeart/2005/8/layout/vList5"/>
    <dgm:cxn modelId="{50145702-54FE-5F49-8476-602670114DAC}" type="presParOf" srcId="{9118BA24-2015-8443-80A5-EA756ECE83A5}" destId="{1BB1A498-BA62-C242-9714-DA985B6E74B3}" srcOrd="0" destOrd="0" presId="urn:microsoft.com/office/officeart/2005/8/layout/vList5"/>
    <dgm:cxn modelId="{2DCE4893-5912-5248-90F9-E944F7660AEB}" type="presParOf" srcId="{9118BA24-2015-8443-80A5-EA756ECE83A5}" destId="{9C7FFF16-8335-804D-B490-4755CCF3174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41C6734-9B7B-7648-BE1D-FC4C434720E8}" type="doc">
      <dgm:prSet loTypeId="urn:microsoft.com/office/officeart/2005/8/layout/orgChart1" loCatId="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F8A163F-DFF0-9347-B306-763974AD9137}">
      <dgm:prSet phldrT="[Text]" custT="1"/>
      <dgm:spPr>
        <a:solidFill>
          <a:srgbClr val="570000"/>
        </a:solidFill>
      </dgm:spPr>
      <dgm:t>
        <a:bodyPr/>
        <a:lstStyle/>
        <a:p>
          <a:r>
            <a:rPr lang="pt-BR" sz="1800" noProof="0" dirty="0" smtClean="0"/>
            <a:t>POR QUE É IMPOSSÍVEL ELABORAR UMA NARRATIVA QUE RELACIONE DE FORMA COMPLETA DESENVOLVIMENTO SUSTENTÁVEL AO NÍVEL DAS ORGANIZAÇÕES?</a:t>
          </a:r>
          <a:endParaRPr lang="pt-BR" sz="1800" noProof="0" dirty="0"/>
        </a:p>
      </dgm:t>
    </dgm:pt>
    <dgm:pt modelId="{420A0765-D7D6-5641-A99E-A4EE8BA9C8AF}" type="parTrans" cxnId="{D95072BD-3321-B047-BFB7-719A4D7E3614}">
      <dgm:prSet/>
      <dgm:spPr/>
      <dgm:t>
        <a:bodyPr/>
        <a:lstStyle/>
        <a:p>
          <a:endParaRPr lang="pt-BR" sz="1800" noProof="0"/>
        </a:p>
      </dgm:t>
    </dgm:pt>
    <dgm:pt modelId="{D198FE68-4385-B044-83EE-D1D722444717}" type="sibTrans" cxnId="{D95072BD-3321-B047-BFB7-719A4D7E3614}">
      <dgm:prSet/>
      <dgm:spPr/>
      <dgm:t>
        <a:bodyPr/>
        <a:lstStyle/>
        <a:p>
          <a:endParaRPr lang="pt-BR" sz="1800" noProof="0"/>
        </a:p>
      </dgm:t>
    </dgm:pt>
    <dgm:pt modelId="{5579FD68-FEF6-8347-A6D4-B2B371E64B6A}">
      <dgm:prSet phldrT="[Text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pt-BR" sz="1800" noProof="0" dirty="0" smtClean="0">
              <a:solidFill>
                <a:srgbClr val="800000"/>
              </a:solidFill>
            </a:rPr>
            <a:t>Desenvolvimento sustentável é um conceito social e ecológico</a:t>
          </a:r>
        </a:p>
      </dgm:t>
    </dgm:pt>
    <dgm:pt modelId="{32096E6D-AE39-FA41-AED9-1F6DF011B05A}" type="parTrans" cxnId="{37A73481-AC0D-8449-AA8E-D96A76C9C271}">
      <dgm:prSet/>
      <dgm:spPr/>
      <dgm:t>
        <a:bodyPr/>
        <a:lstStyle/>
        <a:p>
          <a:endParaRPr lang="pt-BR" sz="1800" noProof="0"/>
        </a:p>
      </dgm:t>
    </dgm:pt>
    <dgm:pt modelId="{52F38642-BDA5-1D40-8895-9B96F07E8B64}" type="sibTrans" cxnId="{37A73481-AC0D-8449-AA8E-D96A76C9C271}">
      <dgm:prSet/>
      <dgm:spPr/>
      <dgm:t>
        <a:bodyPr/>
        <a:lstStyle/>
        <a:p>
          <a:endParaRPr lang="pt-BR" sz="1800" noProof="0"/>
        </a:p>
      </dgm:t>
    </dgm:pt>
    <dgm:pt modelId="{18BE9828-8292-9D4A-B918-F74FD2C018A7}">
      <dgm:prSet phldrT="[Text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pt-BR" sz="1800" noProof="0" dirty="0" smtClean="0">
              <a:solidFill>
                <a:srgbClr val="800000"/>
              </a:solidFill>
            </a:rPr>
            <a:t>Existem muitas posições diferentes entre os dois </a:t>
          </a:r>
          <a:r>
            <a:rPr lang="pt-BR" sz="1800" b="1" noProof="0" dirty="0" smtClean="0">
              <a:solidFill>
                <a:srgbClr val="800000"/>
              </a:solidFill>
            </a:rPr>
            <a:t>extremos de forte e fraco </a:t>
          </a:r>
          <a:r>
            <a:rPr lang="pt-BR" sz="1800" noProof="0" dirty="0" smtClean="0">
              <a:solidFill>
                <a:srgbClr val="800000"/>
              </a:solidFill>
            </a:rPr>
            <a:t>desenvolvimento sustentável</a:t>
          </a:r>
          <a:endParaRPr lang="pt-BR" sz="1800" noProof="0" dirty="0">
            <a:solidFill>
              <a:srgbClr val="800000"/>
            </a:solidFill>
          </a:endParaRPr>
        </a:p>
      </dgm:t>
    </dgm:pt>
    <dgm:pt modelId="{DD736472-5264-C94B-A6A4-69FEC6C5B713}" type="parTrans" cxnId="{0B25138F-EDF2-EA41-9E01-2B0398BF6852}">
      <dgm:prSet/>
      <dgm:spPr/>
      <dgm:t>
        <a:bodyPr/>
        <a:lstStyle/>
        <a:p>
          <a:endParaRPr lang="pt-BR" sz="1800" noProof="0"/>
        </a:p>
      </dgm:t>
    </dgm:pt>
    <dgm:pt modelId="{9A62CA29-6627-AC4B-8872-164E4416EAA7}" type="sibTrans" cxnId="{0B25138F-EDF2-EA41-9E01-2B0398BF6852}">
      <dgm:prSet/>
      <dgm:spPr/>
      <dgm:t>
        <a:bodyPr/>
        <a:lstStyle/>
        <a:p>
          <a:endParaRPr lang="pt-BR" sz="1800" noProof="0"/>
        </a:p>
      </dgm:t>
    </dgm:pt>
    <dgm:pt modelId="{9C11A971-F5FE-2746-9292-B2A5E0D2B9D3}">
      <dgm:prSet phldrT="[Text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pt-BR" sz="1800" noProof="0" dirty="0" smtClean="0">
              <a:solidFill>
                <a:srgbClr val="800000"/>
              </a:solidFill>
            </a:rPr>
            <a:t>Desenvolvimento sustentável necessita de interações entre </a:t>
          </a:r>
          <a:r>
            <a:rPr lang="pt-BR" sz="1800" b="1" noProof="0" dirty="0" smtClean="0">
              <a:solidFill>
                <a:srgbClr val="800000"/>
              </a:solidFill>
            </a:rPr>
            <a:t>indivíduos, estado, sociedade e organizações </a:t>
          </a:r>
          <a:endParaRPr lang="pt-BR" sz="1800" b="1" noProof="0" dirty="0">
            <a:solidFill>
              <a:srgbClr val="800000"/>
            </a:solidFill>
          </a:endParaRPr>
        </a:p>
      </dgm:t>
    </dgm:pt>
    <dgm:pt modelId="{301DCD1E-939A-2349-BEA5-B1958FF4266E}" type="parTrans" cxnId="{46D3546B-2D7C-E14B-81FC-15FE76D2BEB6}">
      <dgm:prSet/>
      <dgm:spPr/>
      <dgm:t>
        <a:bodyPr/>
        <a:lstStyle/>
        <a:p>
          <a:endParaRPr lang="pt-BR" sz="1800" noProof="0"/>
        </a:p>
      </dgm:t>
    </dgm:pt>
    <dgm:pt modelId="{FD823FB2-B878-E840-B5F9-EFE8DB4C2A7E}" type="sibTrans" cxnId="{46D3546B-2D7C-E14B-81FC-15FE76D2BEB6}">
      <dgm:prSet/>
      <dgm:spPr/>
      <dgm:t>
        <a:bodyPr/>
        <a:lstStyle/>
        <a:p>
          <a:endParaRPr lang="pt-BR" sz="1800" noProof="0"/>
        </a:p>
      </dgm:t>
    </dgm:pt>
    <dgm:pt modelId="{23824960-8413-864E-833C-C350B45180DD}" type="pres">
      <dgm:prSet presAssocID="{141C6734-9B7B-7648-BE1D-FC4C434720E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AC7024B2-4F67-DF49-80FB-AA295E59D029}" type="pres">
      <dgm:prSet presAssocID="{7F8A163F-DFF0-9347-B306-763974AD9137}" presName="hierRoot1" presStyleCnt="0">
        <dgm:presLayoutVars>
          <dgm:hierBranch val="init"/>
        </dgm:presLayoutVars>
      </dgm:prSet>
      <dgm:spPr/>
    </dgm:pt>
    <dgm:pt modelId="{665F80B3-88B9-B749-9FCC-4B03C83F104E}" type="pres">
      <dgm:prSet presAssocID="{7F8A163F-DFF0-9347-B306-763974AD9137}" presName="rootComposite1" presStyleCnt="0"/>
      <dgm:spPr/>
    </dgm:pt>
    <dgm:pt modelId="{08E7B3CA-6237-1F44-9A3D-80BF3C70010C}" type="pres">
      <dgm:prSet presAssocID="{7F8A163F-DFF0-9347-B306-763974AD9137}" presName="rootText1" presStyleLbl="node0" presStyleIdx="0" presStyleCnt="1" custScaleX="221890" custScaleY="8937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A5E020E-EF85-B44F-8AB4-52B4D46E6578}" type="pres">
      <dgm:prSet presAssocID="{7F8A163F-DFF0-9347-B306-763974AD9137}" presName="rootConnector1" presStyleLbl="node1" presStyleIdx="0" presStyleCnt="0"/>
      <dgm:spPr/>
      <dgm:t>
        <a:bodyPr/>
        <a:lstStyle/>
        <a:p>
          <a:endParaRPr lang="pt-BR"/>
        </a:p>
      </dgm:t>
    </dgm:pt>
    <dgm:pt modelId="{B763907D-536F-4F4F-8A52-1FF9E3C54A77}" type="pres">
      <dgm:prSet presAssocID="{7F8A163F-DFF0-9347-B306-763974AD9137}" presName="hierChild2" presStyleCnt="0"/>
      <dgm:spPr/>
    </dgm:pt>
    <dgm:pt modelId="{BE1A50B6-94F9-3F48-ABAC-437B31AE8FED}" type="pres">
      <dgm:prSet presAssocID="{32096E6D-AE39-FA41-AED9-1F6DF011B05A}" presName="Name37" presStyleLbl="parChTrans1D2" presStyleIdx="0" presStyleCnt="3"/>
      <dgm:spPr/>
      <dgm:t>
        <a:bodyPr/>
        <a:lstStyle/>
        <a:p>
          <a:endParaRPr lang="pt-BR"/>
        </a:p>
      </dgm:t>
    </dgm:pt>
    <dgm:pt modelId="{1619FC4D-5E2F-4542-9354-6B8293B03C90}" type="pres">
      <dgm:prSet presAssocID="{5579FD68-FEF6-8347-A6D4-B2B371E64B6A}" presName="hierRoot2" presStyleCnt="0">
        <dgm:presLayoutVars>
          <dgm:hierBranch val="init"/>
        </dgm:presLayoutVars>
      </dgm:prSet>
      <dgm:spPr/>
    </dgm:pt>
    <dgm:pt modelId="{C27C5FE0-CF2E-224D-81A9-8D733AACFF6C}" type="pres">
      <dgm:prSet presAssocID="{5579FD68-FEF6-8347-A6D4-B2B371E64B6A}" presName="rootComposite" presStyleCnt="0"/>
      <dgm:spPr/>
    </dgm:pt>
    <dgm:pt modelId="{2FE63087-6E55-F647-8034-3BC6811FFC03}" type="pres">
      <dgm:prSet presAssocID="{5579FD68-FEF6-8347-A6D4-B2B371E64B6A}" presName="rootText" presStyleLbl="node2" presStyleIdx="0" presStyleCnt="3" custScaleY="12785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6295059-16E4-4D4E-8DC7-EFAF467137F7}" type="pres">
      <dgm:prSet presAssocID="{5579FD68-FEF6-8347-A6D4-B2B371E64B6A}" presName="rootConnector" presStyleLbl="node2" presStyleIdx="0" presStyleCnt="3"/>
      <dgm:spPr/>
      <dgm:t>
        <a:bodyPr/>
        <a:lstStyle/>
        <a:p>
          <a:endParaRPr lang="pt-BR"/>
        </a:p>
      </dgm:t>
    </dgm:pt>
    <dgm:pt modelId="{FDCFAB1D-1100-C546-B4C7-E61F1ACC6F3F}" type="pres">
      <dgm:prSet presAssocID="{5579FD68-FEF6-8347-A6D4-B2B371E64B6A}" presName="hierChild4" presStyleCnt="0"/>
      <dgm:spPr/>
    </dgm:pt>
    <dgm:pt modelId="{3975C39A-FA9E-E045-88E8-06BAF894A404}" type="pres">
      <dgm:prSet presAssocID="{5579FD68-FEF6-8347-A6D4-B2B371E64B6A}" presName="hierChild5" presStyleCnt="0"/>
      <dgm:spPr/>
    </dgm:pt>
    <dgm:pt modelId="{A4D0F78E-E812-9E40-9199-5AB4403158B8}" type="pres">
      <dgm:prSet presAssocID="{DD736472-5264-C94B-A6A4-69FEC6C5B713}" presName="Name37" presStyleLbl="parChTrans1D2" presStyleIdx="1" presStyleCnt="3"/>
      <dgm:spPr/>
      <dgm:t>
        <a:bodyPr/>
        <a:lstStyle/>
        <a:p>
          <a:endParaRPr lang="pt-BR"/>
        </a:p>
      </dgm:t>
    </dgm:pt>
    <dgm:pt modelId="{EF7E632C-2D71-FE41-845B-FAA7D945ADB5}" type="pres">
      <dgm:prSet presAssocID="{18BE9828-8292-9D4A-B918-F74FD2C018A7}" presName="hierRoot2" presStyleCnt="0">
        <dgm:presLayoutVars>
          <dgm:hierBranch val="init"/>
        </dgm:presLayoutVars>
      </dgm:prSet>
      <dgm:spPr/>
    </dgm:pt>
    <dgm:pt modelId="{B28F2497-3410-D44A-84FB-8434A59EF696}" type="pres">
      <dgm:prSet presAssocID="{18BE9828-8292-9D4A-B918-F74FD2C018A7}" presName="rootComposite" presStyleCnt="0"/>
      <dgm:spPr/>
    </dgm:pt>
    <dgm:pt modelId="{DB2B443C-5E62-304F-94B4-DD5B5CB1FB30}" type="pres">
      <dgm:prSet presAssocID="{18BE9828-8292-9D4A-B918-F74FD2C018A7}" presName="rootText" presStyleLbl="node2" presStyleIdx="1" presStyleCnt="3" custScaleY="12785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C2E64C0-00D7-5C4C-A672-ECC66919BC45}" type="pres">
      <dgm:prSet presAssocID="{18BE9828-8292-9D4A-B918-F74FD2C018A7}" presName="rootConnector" presStyleLbl="node2" presStyleIdx="1" presStyleCnt="3"/>
      <dgm:spPr/>
      <dgm:t>
        <a:bodyPr/>
        <a:lstStyle/>
        <a:p>
          <a:endParaRPr lang="pt-BR"/>
        </a:p>
      </dgm:t>
    </dgm:pt>
    <dgm:pt modelId="{358C8AD3-339D-BA4A-AE04-0B1FCDA8E27A}" type="pres">
      <dgm:prSet presAssocID="{18BE9828-8292-9D4A-B918-F74FD2C018A7}" presName="hierChild4" presStyleCnt="0"/>
      <dgm:spPr/>
    </dgm:pt>
    <dgm:pt modelId="{DAF3215F-516D-A748-B56C-0AF794463DC3}" type="pres">
      <dgm:prSet presAssocID="{18BE9828-8292-9D4A-B918-F74FD2C018A7}" presName="hierChild5" presStyleCnt="0"/>
      <dgm:spPr/>
    </dgm:pt>
    <dgm:pt modelId="{C24CB904-FC22-324A-A3FE-71C77C7A1CB6}" type="pres">
      <dgm:prSet presAssocID="{301DCD1E-939A-2349-BEA5-B1958FF4266E}" presName="Name37" presStyleLbl="parChTrans1D2" presStyleIdx="2" presStyleCnt="3"/>
      <dgm:spPr/>
      <dgm:t>
        <a:bodyPr/>
        <a:lstStyle/>
        <a:p>
          <a:endParaRPr lang="pt-BR"/>
        </a:p>
      </dgm:t>
    </dgm:pt>
    <dgm:pt modelId="{6BF464D9-97D4-FA42-92F1-F52AD0C048AF}" type="pres">
      <dgm:prSet presAssocID="{9C11A971-F5FE-2746-9292-B2A5E0D2B9D3}" presName="hierRoot2" presStyleCnt="0">
        <dgm:presLayoutVars>
          <dgm:hierBranch val="init"/>
        </dgm:presLayoutVars>
      </dgm:prSet>
      <dgm:spPr/>
    </dgm:pt>
    <dgm:pt modelId="{67CFD749-3335-724D-86B6-B11BC87A421E}" type="pres">
      <dgm:prSet presAssocID="{9C11A971-F5FE-2746-9292-B2A5E0D2B9D3}" presName="rootComposite" presStyleCnt="0"/>
      <dgm:spPr/>
    </dgm:pt>
    <dgm:pt modelId="{426F5B67-DAA0-B346-A6B6-7CB1D3101A66}" type="pres">
      <dgm:prSet presAssocID="{9C11A971-F5FE-2746-9292-B2A5E0D2B9D3}" presName="rootText" presStyleLbl="node2" presStyleIdx="2" presStyleCnt="3" custScaleY="12785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53A4448-32AA-6147-802F-9C1C73C81163}" type="pres">
      <dgm:prSet presAssocID="{9C11A971-F5FE-2746-9292-B2A5E0D2B9D3}" presName="rootConnector" presStyleLbl="node2" presStyleIdx="2" presStyleCnt="3"/>
      <dgm:spPr/>
      <dgm:t>
        <a:bodyPr/>
        <a:lstStyle/>
        <a:p>
          <a:endParaRPr lang="pt-BR"/>
        </a:p>
      </dgm:t>
    </dgm:pt>
    <dgm:pt modelId="{10E16983-67AB-664C-BEA6-6CE9445E8EDB}" type="pres">
      <dgm:prSet presAssocID="{9C11A971-F5FE-2746-9292-B2A5E0D2B9D3}" presName="hierChild4" presStyleCnt="0"/>
      <dgm:spPr/>
    </dgm:pt>
    <dgm:pt modelId="{AF218EBC-E268-A247-B792-CC560159E64E}" type="pres">
      <dgm:prSet presAssocID="{9C11A971-F5FE-2746-9292-B2A5E0D2B9D3}" presName="hierChild5" presStyleCnt="0"/>
      <dgm:spPr/>
    </dgm:pt>
    <dgm:pt modelId="{6BEDEB3A-B353-6844-A1DE-6B0EA3E9DF9A}" type="pres">
      <dgm:prSet presAssocID="{7F8A163F-DFF0-9347-B306-763974AD9137}" presName="hierChild3" presStyleCnt="0"/>
      <dgm:spPr/>
    </dgm:pt>
  </dgm:ptLst>
  <dgm:cxnLst>
    <dgm:cxn modelId="{026D9A3C-DFCA-7A46-91C3-43F71337764D}" type="presOf" srcId="{18BE9828-8292-9D4A-B918-F74FD2C018A7}" destId="{DB2B443C-5E62-304F-94B4-DD5B5CB1FB30}" srcOrd="0" destOrd="0" presId="urn:microsoft.com/office/officeart/2005/8/layout/orgChart1"/>
    <dgm:cxn modelId="{9DD10150-AE02-9840-8B76-9E3FF0F04A4E}" type="presOf" srcId="{141C6734-9B7B-7648-BE1D-FC4C434720E8}" destId="{23824960-8413-864E-833C-C350B45180DD}" srcOrd="0" destOrd="0" presId="urn:microsoft.com/office/officeart/2005/8/layout/orgChart1"/>
    <dgm:cxn modelId="{D95072BD-3321-B047-BFB7-719A4D7E3614}" srcId="{141C6734-9B7B-7648-BE1D-FC4C434720E8}" destId="{7F8A163F-DFF0-9347-B306-763974AD9137}" srcOrd="0" destOrd="0" parTransId="{420A0765-D7D6-5641-A99E-A4EE8BA9C8AF}" sibTransId="{D198FE68-4385-B044-83EE-D1D722444717}"/>
    <dgm:cxn modelId="{46D3546B-2D7C-E14B-81FC-15FE76D2BEB6}" srcId="{7F8A163F-DFF0-9347-B306-763974AD9137}" destId="{9C11A971-F5FE-2746-9292-B2A5E0D2B9D3}" srcOrd="2" destOrd="0" parTransId="{301DCD1E-939A-2349-BEA5-B1958FF4266E}" sibTransId="{FD823FB2-B878-E840-B5F9-EFE8DB4C2A7E}"/>
    <dgm:cxn modelId="{542BC3D5-5C62-F44A-8472-B32C4D519CBA}" type="presOf" srcId="{7F8A163F-DFF0-9347-B306-763974AD9137}" destId="{08E7B3CA-6237-1F44-9A3D-80BF3C70010C}" srcOrd="0" destOrd="0" presId="urn:microsoft.com/office/officeart/2005/8/layout/orgChart1"/>
    <dgm:cxn modelId="{CB1283EF-CAEA-2142-8E76-C4214700A2A1}" type="presOf" srcId="{DD736472-5264-C94B-A6A4-69FEC6C5B713}" destId="{A4D0F78E-E812-9E40-9199-5AB4403158B8}" srcOrd="0" destOrd="0" presId="urn:microsoft.com/office/officeart/2005/8/layout/orgChart1"/>
    <dgm:cxn modelId="{FEA2B909-9CBC-EC4B-831A-9EE1C830F17D}" type="presOf" srcId="{9C11A971-F5FE-2746-9292-B2A5E0D2B9D3}" destId="{853A4448-32AA-6147-802F-9C1C73C81163}" srcOrd="1" destOrd="0" presId="urn:microsoft.com/office/officeart/2005/8/layout/orgChart1"/>
    <dgm:cxn modelId="{8874ED54-CB97-4740-9A22-E48F084BB5F7}" type="presOf" srcId="{5579FD68-FEF6-8347-A6D4-B2B371E64B6A}" destId="{76295059-16E4-4D4E-8DC7-EFAF467137F7}" srcOrd="1" destOrd="0" presId="urn:microsoft.com/office/officeart/2005/8/layout/orgChart1"/>
    <dgm:cxn modelId="{9CA05FB4-824C-FE4B-B590-8C6EECB2458D}" type="presOf" srcId="{5579FD68-FEF6-8347-A6D4-B2B371E64B6A}" destId="{2FE63087-6E55-F647-8034-3BC6811FFC03}" srcOrd="0" destOrd="0" presId="urn:microsoft.com/office/officeart/2005/8/layout/orgChart1"/>
    <dgm:cxn modelId="{4CB0AB10-B401-D844-A6F8-CE6E982B10CA}" type="presOf" srcId="{9C11A971-F5FE-2746-9292-B2A5E0D2B9D3}" destId="{426F5B67-DAA0-B346-A6B6-7CB1D3101A66}" srcOrd="0" destOrd="0" presId="urn:microsoft.com/office/officeart/2005/8/layout/orgChart1"/>
    <dgm:cxn modelId="{F9E6F2A5-6960-1745-8B54-6D8077DE36A3}" type="presOf" srcId="{18BE9828-8292-9D4A-B918-F74FD2C018A7}" destId="{2C2E64C0-00D7-5C4C-A672-ECC66919BC45}" srcOrd="1" destOrd="0" presId="urn:microsoft.com/office/officeart/2005/8/layout/orgChart1"/>
    <dgm:cxn modelId="{E6214BD3-157B-0847-BA4F-29BE23F64048}" type="presOf" srcId="{32096E6D-AE39-FA41-AED9-1F6DF011B05A}" destId="{BE1A50B6-94F9-3F48-ABAC-437B31AE8FED}" srcOrd="0" destOrd="0" presId="urn:microsoft.com/office/officeart/2005/8/layout/orgChart1"/>
    <dgm:cxn modelId="{4D4B9684-A29A-5243-B71B-2289961E4CF3}" type="presOf" srcId="{301DCD1E-939A-2349-BEA5-B1958FF4266E}" destId="{C24CB904-FC22-324A-A3FE-71C77C7A1CB6}" srcOrd="0" destOrd="0" presId="urn:microsoft.com/office/officeart/2005/8/layout/orgChart1"/>
    <dgm:cxn modelId="{0B25138F-EDF2-EA41-9E01-2B0398BF6852}" srcId="{7F8A163F-DFF0-9347-B306-763974AD9137}" destId="{18BE9828-8292-9D4A-B918-F74FD2C018A7}" srcOrd="1" destOrd="0" parTransId="{DD736472-5264-C94B-A6A4-69FEC6C5B713}" sibTransId="{9A62CA29-6627-AC4B-8872-164E4416EAA7}"/>
    <dgm:cxn modelId="{37A73481-AC0D-8449-AA8E-D96A76C9C271}" srcId="{7F8A163F-DFF0-9347-B306-763974AD9137}" destId="{5579FD68-FEF6-8347-A6D4-B2B371E64B6A}" srcOrd="0" destOrd="0" parTransId="{32096E6D-AE39-FA41-AED9-1F6DF011B05A}" sibTransId="{52F38642-BDA5-1D40-8895-9B96F07E8B64}"/>
    <dgm:cxn modelId="{DD2DDD32-CE65-1F44-AF73-87173001002E}" type="presOf" srcId="{7F8A163F-DFF0-9347-B306-763974AD9137}" destId="{2A5E020E-EF85-B44F-8AB4-52B4D46E6578}" srcOrd="1" destOrd="0" presId="urn:microsoft.com/office/officeart/2005/8/layout/orgChart1"/>
    <dgm:cxn modelId="{B61E1734-95E6-9940-B0AF-336192754767}" type="presParOf" srcId="{23824960-8413-864E-833C-C350B45180DD}" destId="{AC7024B2-4F67-DF49-80FB-AA295E59D029}" srcOrd="0" destOrd="0" presId="urn:microsoft.com/office/officeart/2005/8/layout/orgChart1"/>
    <dgm:cxn modelId="{140514D9-A8BA-154E-8FD7-78357F579496}" type="presParOf" srcId="{AC7024B2-4F67-DF49-80FB-AA295E59D029}" destId="{665F80B3-88B9-B749-9FCC-4B03C83F104E}" srcOrd="0" destOrd="0" presId="urn:microsoft.com/office/officeart/2005/8/layout/orgChart1"/>
    <dgm:cxn modelId="{08F70F28-781E-9448-AB07-C1A31E811C50}" type="presParOf" srcId="{665F80B3-88B9-B749-9FCC-4B03C83F104E}" destId="{08E7B3CA-6237-1F44-9A3D-80BF3C70010C}" srcOrd="0" destOrd="0" presId="urn:microsoft.com/office/officeart/2005/8/layout/orgChart1"/>
    <dgm:cxn modelId="{2D9B0A23-E3FE-4A4D-9ABB-529589128A42}" type="presParOf" srcId="{665F80B3-88B9-B749-9FCC-4B03C83F104E}" destId="{2A5E020E-EF85-B44F-8AB4-52B4D46E6578}" srcOrd="1" destOrd="0" presId="urn:microsoft.com/office/officeart/2005/8/layout/orgChart1"/>
    <dgm:cxn modelId="{48CD2E53-8C19-4946-B807-65D0DC34285B}" type="presParOf" srcId="{AC7024B2-4F67-DF49-80FB-AA295E59D029}" destId="{B763907D-536F-4F4F-8A52-1FF9E3C54A77}" srcOrd="1" destOrd="0" presId="urn:microsoft.com/office/officeart/2005/8/layout/orgChart1"/>
    <dgm:cxn modelId="{4311479E-B7BD-AE49-8D34-E22F8704A290}" type="presParOf" srcId="{B763907D-536F-4F4F-8A52-1FF9E3C54A77}" destId="{BE1A50B6-94F9-3F48-ABAC-437B31AE8FED}" srcOrd="0" destOrd="0" presId="urn:microsoft.com/office/officeart/2005/8/layout/orgChart1"/>
    <dgm:cxn modelId="{081FA8DA-1EE3-4D48-B11D-087ECCCA356F}" type="presParOf" srcId="{B763907D-536F-4F4F-8A52-1FF9E3C54A77}" destId="{1619FC4D-5E2F-4542-9354-6B8293B03C90}" srcOrd="1" destOrd="0" presId="urn:microsoft.com/office/officeart/2005/8/layout/orgChart1"/>
    <dgm:cxn modelId="{1EBE868D-B736-D943-8754-C780F1AD2EF1}" type="presParOf" srcId="{1619FC4D-5E2F-4542-9354-6B8293B03C90}" destId="{C27C5FE0-CF2E-224D-81A9-8D733AACFF6C}" srcOrd="0" destOrd="0" presId="urn:microsoft.com/office/officeart/2005/8/layout/orgChart1"/>
    <dgm:cxn modelId="{00D17DA8-4E3B-FE4E-96D6-2DB6EEC56755}" type="presParOf" srcId="{C27C5FE0-CF2E-224D-81A9-8D733AACFF6C}" destId="{2FE63087-6E55-F647-8034-3BC6811FFC03}" srcOrd="0" destOrd="0" presId="urn:microsoft.com/office/officeart/2005/8/layout/orgChart1"/>
    <dgm:cxn modelId="{EA903F56-FB62-6942-8564-25C2EA18A9B8}" type="presParOf" srcId="{C27C5FE0-CF2E-224D-81A9-8D733AACFF6C}" destId="{76295059-16E4-4D4E-8DC7-EFAF467137F7}" srcOrd="1" destOrd="0" presId="urn:microsoft.com/office/officeart/2005/8/layout/orgChart1"/>
    <dgm:cxn modelId="{343905F9-E704-5C41-B795-C306BE5DCFFB}" type="presParOf" srcId="{1619FC4D-5E2F-4542-9354-6B8293B03C90}" destId="{FDCFAB1D-1100-C546-B4C7-E61F1ACC6F3F}" srcOrd="1" destOrd="0" presId="urn:microsoft.com/office/officeart/2005/8/layout/orgChart1"/>
    <dgm:cxn modelId="{E15D3CC9-DFDD-8C4C-9763-5B9FF9B57EC8}" type="presParOf" srcId="{1619FC4D-5E2F-4542-9354-6B8293B03C90}" destId="{3975C39A-FA9E-E045-88E8-06BAF894A404}" srcOrd="2" destOrd="0" presId="urn:microsoft.com/office/officeart/2005/8/layout/orgChart1"/>
    <dgm:cxn modelId="{74115B7E-7C32-6B48-B687-E96922781141}" type="presParOf" srcId="{B763907D-536F-4F4F-8A52-1FF9E3C54A77}" destId="{A4D0F78E-E812-9E40-9199-5AB4403158B8}" srcOrd="2" destOrd="0" presId="urn:microsoft.com/office/officeart/2005/8/layout/orgChart1"/>
    <dgm:cxn modelId="{B4138643-ADEC-6347-98B6-05AE95887FB2}" type="presParOf" srcId="{B763907D-536F-4F4F-8A52-1FF9E3C54A77}" destId="{EF7E632C-2D71-FE41-845B-FAA7D945ADB5}" srcOrd="3" destOrd="0" presId="urn:microsoft.com/office/officeart/2005/8/layout/orgChart1"/>
    <dgm:cxn modelId="{A3190C90-488E-774C-AB2A-B580984DA3C9}" type="presParOf" srcId="{EF7E632C-2D71-FE41-845B-FAA7D945ADB5}" destId="{B28F2497-3410-D44A-84FB-8434A59EF696}" srcOrd="0" destOrd="0" presId="urn:microsoft.com/office/officeart/2005/8/layout/orgChart1"/>
    <dgm:cxn modelId="{CB675B22-AC19-1246-ACB9-64FE2ABB92C6}" type="presParOf" srcId="{B28F2497-3410-D44A-84FB-8434A59EF696}" destId="{DB2B443C-5E62-304F-94B4-DD5B5CB1FB30}" srcOrd="0" destOrd="0" presId="urn:microsoft.com/office/officeart/2005/8/layout/orgChart1"/>
    <dgm:cxn modelId="{EE77B8BE-5FD4-E242-A0B0-EF91617A17A9}" type="presParOf" srcId="{B28F2497-3410-D44A-84FB-8434A59EF696}" destId="{2C2E64C0-00D7-5C4C-A672-ECC66919BC45}" srcOrd="1" destOrd="0" presId="urn:microsoft.com/office/officeart/2005/8/layout/orgChart1"/>
    <dgm:cxn modelId="{4D092A27-C3CF-EB4A-90C9-C5A88E60E83E}" type="presParOf" srcId="{EF7E632C-2D71-FE41-845B-FAA7D945ADB5}" destId="{358C8AD3-339D-BA4A-AE04-0B1FCDA8E27A}" srcOrd="1" destOrd="0" presId="urn:microsoft.com/office/officeart/2005/8/layout/orgChart1"/>
    <dgm:cxn modelId="{3E2D306C-58E7-7E4C-9839-93CE49E4A2F8}" type="presParOf" srcId="{EF7E632C-2D71-FE41-845B-FAA7D945ADB5}" destId="{DAF3215F-516D-A748-B56C-0AF794463DC3}" srcOrd="2" destOrd="0" presId="urn:microsoft.com/office/officeart/2005/8/layout/orgChart1"/>
    <dgm:cxn modelId="{5CCA3FD6-FA41-1F4C-BC8D-814EC8043F27}" type="presParOf" srcId="{B763907D-536F-4F4F-8A52-1FF9E3C54A77}" destId="{C24CB904-FC22-324A-A3FE-71C77C7A1CB6}" srcOrd="4" destOrd="0" presId="urn:microsoft.com/office/officeart/2005/8/layout/orgChart1"/>
    <dgm:cxn modelId="{93D8F2C0-56A2-BB4A-87FB-669211820392}" type="presParOf" srcId="{B763907D-536F-4F4F-8A52-1FF9E3C54A77}" destId="{6BF464D9-97D4-FA42-92F1-F52AD0C048AF}" srcOrd="5" destOrd="0" presId="urn:microsoft.com/office/officeart/2005/8/layout/orgChart1"/>
    <dgm:cxn modelId="{210EA45E-51C4-5F40-9169-3A21FC67AEC0}" type="presParOf" srcId="{6BF464D9-97D4-FA42-92F1-F52AD0C048AF}" destId="{67CFD749-3335-724D-86B6-B11BC87A421E}" srcOrd="0" destOrd="0" presId="urn:microsoft.com/office/officeart/2005/8/layout/orgChart1"/>
    <dgm:cxn modelId="{AB09F4B2-EDF4-0A4C-BE14-BFB64ECC112B}" type="presParOf" srcId="{67CFD749-3335-724D-86B6-B11BC87A421E}" destId="{426F5B67-DAA0-B346-A6B6-7CB1D3101A66}" srcOrd="0" destOrd="0" presId="urn:microsoft.com/office/officeart/2005/8/layout/orgChart1"/>
    <dgm:cxn modelId="{E3C2327A-B95A-FF4B-96E7-08403A760178}" type="presParOf" srcId="{67CFD749-3335-724D-86B6-B11BC87A421E}" destId="{853A4448-32AA-6147-802F-9C1C73C81163}" srcOrd="1" destOrd="0" presId="urn:microsoft.com/office/officeart/2005/8/layout/orgChart1"/>
    <dgm:cxn modelId="{112BC2B3-68A1-6245-9E64-454E01F1BF08}" type="presParOf" srcId="{6BF464D9-97D4-FA42-92F1-F52AD0C048AF}" destId="{10E16983-67AB-664C-BEA6-6CE9445E8EDB}" srcOrd="1" destOrd="0" presId="urn:microsoft.com/office/officeart/2005/8/layout/orgChart1"/>
    <dgm:cxn modelId="{357CD1C8-8EE8-ED4C-A74A-E5C8D1FF8527}" type="presParOf" srcId="{6BF464D9-97D4-FA42-92F1-F52AD0C048AF}" destId="{AF218EBC-E268-A247-B792-CC560159E64E}" srcOrd="2" destOrd="0" presId="urn:microsoft.com/office/officeart/2005/8/layout/orgChart1"/>
    <dgm:cxn modelId="{1970F2BD-D45A-D940-A0FB-6169D4D84714}" type="presParOf" srcId="{AC7024B2-4F67-DF49-80FB-AA295E59D029}" destId="{6BEDEB3A-B353-6844-A1DE-6B0EA3E9DF9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A485570-12E8-F842-B803-1F220E3DA3A2}" type="doc">
      <dgm:prSet loTypeId="urn:microsoft.com/office/officeart/2008/layout/LinedList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687AA5D-7A78-4841-9B1C-2952025943B5}">
      <dgm:prSet phldrT="[Text]" custT="1"/>
      <dgm:spPr>
        <a:solidFill>
          <a:srgbClr val="001E35"/>
        </a:solidFill>
      </dgm:spPr>
      <dgm:t>
        <a:bodyPr/>
        <a:lstStyle/>
        <a:p>
          <a:r>
            <a:rPr lang="pt-BR" sz="2000" noProof="0" dirty="0" smtClean="0">
              <a:solidFill>
                <a:schemeClr val="bg1"/>
              </a:solidFill>
            </a:rPr>
            <a:t>POR QUE A CONTABILIDADE PARA DESENVOLVIMENTO SUSTENTÁVEL PRECISA SER QUESTIONADA?</a:t>
          </a:r>
          <a:endParaRPr lang="pt-BR" sz="2000" noProof="0" dirty="0">
            <a:solidFill>
              <a:schemeClr val="bg1"/>
            </a:solidFill>
          </a:endParaRPr>
        </a:p>
      </dgm:t>
    </dgm:pt>
    <dgm:pt modelId="{D66EE8CA-617C-854B-987E-6F7FAF382E3C}" type="parTrans" cxnId="{D85339A2-C173-C04E-BCCF-3CB9AFCAF02A}">
      <dgm:prSet/>
      <dgm:spPr/>
      <dgm:t>
        <a:bodyPr/>
        <a:lstStyle/>
        <a:p>
          <a:endParaRPr lang="pt-BR" sz="2000" noProof="0">
            <a:solidFill>
              <a:srgbClr val="008000"/>
            </a:solidFill>
          </a:endParaRPr>
        </a:p>
      </dgm:t>
    </dgm:pt>
    <dgm:pt modelId="{9E4E8720-D6E8-E24F-8081-2C1A02FB48BF}" type="sibTrans" cxnId="{D85339A2-C173-C04E-BCCF-3CB9AFCAF02A}">
      <dgm:prSet/>
      <dgm:spPr/>
      <dgm:t>
        <a:bodyPr/>
        <a:lstStyle/>
        <a:p>
          <a:endParaRPr lang="pt-BR" sz="2000" noProof="0">
            <a:solidFill>
              <a:srgbClr val="008000"/>
            </a:solidFill>
          </a:endParaRPr>
        </a:p>
      </dgm:t>
    </dgm:pt>
    <dgm:pt modelId="{4F5C6851-4B81-C043-A43A-9ACBD770404A}">
      <dgm:prSet phldrT="[Text]" custT="1"/>
      <dgm:spPr/>
      <dgm:t>
        <a:bodyPr/>
        <a:lstStyle/>
        <a:p>
          <a:r>
            <a:rPr lang="pt-BR" sz="2000" b="1" noProof="0" dirty="0" smtClean="0">
              <a:solidFill>
                <a:srgbClr val="011729"/>
              </a:solidFill>
            </a:rPr>
            <a:t>Organizações consideram ser sustentáveis </a:t>
          </a:r>
          <a:r>
            <a:rPr lang="pt-BR" sz="2000" noProof="0" dirty="0" smtClean="0">
              <a:solidFill>
                <a:srgbClr val="011729"/>
              </a:solidFill>
            </a:rPr>
            <a:t>e isto poderá causar impactos catastróficos</a:t>
          </a:r>
          <a:endParaRPr lang="pt-BR" sz="2000" noProof="0" dirty="0">
            <a:solidFill>
              <a:srgbClr val="011729"/>
            </a:solidFill>
          </a:endParaRPr>
        </a:p>
      </dgm:t>
    </dgm:pt>
    <dgm:pt modelId="{267DCDD8-F7DB-F640-92E3-1CF76210E0EF}" type="parTrans" cxnId="{D06A9C51-CB3A-0A43-A259-173880BF0501}">
      <dgm:prSet/>
      <dgm:spPr/>
      <dgm:t>
        <a:bodyPr/>
        <a:lstStyle/>
        <a:p>
          <a:endParaRPr lang="pt-BR" sz="2000" noProof="0">
            <a:solidFill>
              <a:srgbClr val="008000"/>
            </a:solidFill>
          </a:endParaRPr>
        </a:p>
      </dgm:t>
    </dgm:pt>
    <dgm:pt modelId="{FE250737-577B-4C4F-8AF5-DBB1A5390E2F}" type="sibTrans" cxnId="{D06A9C51-CB3A-0A43-A259-173880BF0501}">
      <dgm:prSet/>
      <dgm:spPr/>
      <dgm:t>
        <a:bodyPr/>
        <a:lstStyle/>
        <a:p>
          <a:endParaRPr lang="pt-BR" sz="2000" noProof="0">
            <a:solidFill>
              <a:srgbClr val="008000"/>
            </a:solidFill>
          </a:endParaRPr>
        </a:p>
      </dgm:t>
    </dgm:pt>
    <dgm:pt modelId="{F46357BC-860F-514B-BC4C-899C03A39DEB}">
      <dgm:prSet phldrT="[Text]" custT="1"/>
      <dgm:spPr/>
      <dgm:t>
        <a:bodyPr/>
        <a:lstStyle/>
        <a:p>
          <a:r>
            <a:rPr lang="pt-BR" sz="2000" noProof="0" dirty="0" smtClean="0">
              <a:solidFill>
                <a:srgbClr val="011729"/>
              </a:solidFill>
            </a:rPr>
            <a:t>Organizações argumentam que são </a:t>
          </a:r>
          <a:r>
            <a:rPr lang="pt-BR" sz="2000" b="1" noProof="0" dirty="0" smtClean="0">
              <a:solidFill>
                <a:srgbClr val="011729"/>
              </a:solidFill>
            </a:rPr>
            <a:t>parte da solução</a:t>
          </a:r>
          <a:endParaRPr lang="pt-BR" sz="2000" b="1" noProof="0" dirty="0">
            <a:solidFill>
              <a:srgbClr val="011729"/>
            </a:solidFill>
          </a:endParaRPr>
        </a:p>
      </dgm:t>
    </dgm:pt>
    <dgm:pt modelId="{4A3EE575-6BDC-0A47-9CD5-F3D17BF3380B}" type="parTrans" cxnId="{1D805FDA-6558-1645-B4AF-D068C82D5CA6}">
      <dgm:prSet/>
      <dgm:spPr/>
      <dgm:t>
        <a:bodyPr/>
        <a:lstStyle/>
        <a:p>
          <a:endParaRPr lang="pt-BR" sz="2000" noProof="0">
            <a:solidFill>
              <a:srgbClr val="008000"/>
            </a:solidFill>
          </a:endParaRPr>
        </a:p>
      </dgm:t>
    </dgm:pt>
    <dgm:pt modelId="{F7A60F06-FEFA-754C-A84F-EF642BA1031D}" type="sibTrans" cxnId="{1D805FDA-6558-1645-B4AF-D068C82D5CA6}">
      <dgm:prSet/>
      <dgm:spPr/>
      <dgm:t>
        <a:bodyPr/>
        <a:lstStyle/>
        <a:p>
          <a:endParaRPr lang="pt-BR" sz="2000" noProof="0">
            <a:solidFill>
              <a:srgbClr val="008000"/>
            </a:solidFill>
          </a:endParaRPr>
        </a:p>
      </dgm:t>
    </dgm:pt>
    <dgm:pt modelId="{F5BA198D-D3FE-2149-9341-29DCA2EF1472}">
      <dgm:prSet phldrT="[Text]" custT="1"/>
      <dgm:spPr/>
      <dgm:t>
        <a:bodyPr/>
        <a:lstStyle/>
        <a:p>
          <a:r>
            <a:rPr lang="pt-BR" sz="2000" noProof="0" dirty="0" smtClean="0">
              <a:solidFill>
                <a:srgbClr val="011729"/>
              </a:solidFill>
            </a:rPr>
            <a:t>O </a:t>
          </a:r>
          <a:r>
            <a:rPr lang="pt-BR" sz="2000" b="1" noProof="0" dirty="0" smtClean="0">
              <a:solidFill>
                <a:srgbClr val="011729"/>
              </a:solidFill>
            </a:rPr>
            <a:t>sistema capitalista é o principal componente </a:t>
          </a:r>
          <a:r>
            <a:rPr lang="pt-BR" sz="2000" noProof="0" dirty="0" smtClean="0">
              <a:solidFill>
                <a:srgbClr val="011729"/>
              </a:solidFill>
            </a:rPr>
            <a:t>da destruição ecológica</a:t>
          </a:r>
        </a:p>
        <a:p>
          <a:endParaRPr lang="pt-BR" sz="2000" noProof="0" dirty="0">
            <a:solidFill>
              <a:srgbClr val="008000"/>
            </a:solidFill>
          </a:endParaRPr>
        </a:p>
      </dgm:t>
    </dgm:pt>
    <dgm:pt modelId="{67FE687F-4164-BE43-9875-318EFD878AAB}" type="parTrans" cxnId="{394C3161-A0EF-194D-A282-BE27B0DC759B}">
      <dgm:prSet/>
      <dgm:spPr/>
      <dgm:t>
        <a:bodyPr/>
        <a:lstStyle/>
        <a:p>
          <a:endParaRPr lang="pt-BR" sz="2000" noProof="0">
            <a:solidFill>
              <a:srgbClr val="008000"/>
            </a:solidFill>
          </a:endParaRPr>
        </a:p>
      </dgm:t>
    </dgm:pt>
    <dgm:pt modelId="{CBA02A17-109C-7147-AB0B-CB4F4EC50CFF}" type="sibTrans" cxnId="{394C3161-A0EF-194D-A282-BE27B0DC759B}">
      <dgm:prSet/>
      <dgm:spPr/>
      <dgm:t>
        <a:bodyPr/>
        <a:lstStyle/>
        <a:p>
          <a:endParaRPr lang="pt-BR" sz="2000" noProof="0">
            <a:solidFill>
              <a:srgbClr val="008000"/>
            </a:solidFill>
          </a:endParaRPr>
        </a:p>
      </dgm:t>
    </dgm:pt>
    <dgm:pt modelId="{6757DB15-E7D3-2F4B-8E64-0687AA555636}" type="pres">
      <dgm:prSet presAssocID="{7A485570-12E8-F842-B803-1F220E3DA3A2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pt-BR"/>
        </a:p>
      </dgm:t>
    </dgm:pt>
    <dgm:pt modelId="{2FCB906B-A824-CB4B-B9AC-F0762FC76CC7}" type="pres">
      <dgm:prSet presAssocID="{A687AA5D-7A78-4841-9B1C-2952025943B5}" presName="thickLine" presStyleLbl="alignNode1" presStyleIdx="0" presStyleCnt="1"/>
      <dgm:spPr/>
    </dgm:pt>
    <dgm:pt modelId="{0C49B4CB-F74C-E64D-A9FB-BF1DBC32DC55}" type="pres">
      <dgm:prSet presAssocID="{A687AA5D-7A78-4841-9B1C-2952025943B5}" presName="horz1" presStyleCnt="0"/>
      <dgm:spPr/>
    </dgm:pt>
    <dgm:pt modelId="{2A88350B-D91B-A44C-930D-D0A188276696}" type="pres">
      <dgm:prSet presAssocID="{A687AA5D-7A78-4841-9B1C-2952025943B5}" presName="tx1" presStyleLbl="revTx" presStyleIdx="0" presStyleCnt="4" custScaleX="177696"/>
      <dgm:spPr/>
      <dgm:t>
        <a:bodyPr/>
        <a:lstStyle/>
        <a:p>
          <a:endParaRPr lang="en-US"/>
        </a:p>
      </dgm:t>
    </dgm:pt>
    <dgm:pt modelId="{10955D52-C0B9-B44B-8ECC-B96D5490EF82}" type="pres">
      <dgm:prSet presAssocID="{A687AA5D-7A78-4841-9B1C-2952025943B5}" presName="vert1" presStyleCnt="0"/>
      <dgm:spPr/>
    </dgm:pt>
    <dgm:pt modelId="{071CBDDE-F088-BB4C-983C-8D5F78A26B99}" type="pres">
      <dgm:prSet presAssocID="{4F5C6851-4B81-C043-A43A-9ACBD770404A}" presName="vertSpace2a" presStyleCnt="0"/>
      <dgm:spPr/>
    </dgm:pt>
    <dgm:pt modelId="{67678A27-9E8E-974A-9A0D-955A2A199735}" type="pres">
      <dgm:prSet presAssocID="{4F5C6851-4B81-C043-A43A-9ACBD770404A}" presName="horz2" presStyleCnt="0"/>
      <dgm:spPr/>
    </dgm:pt>
    <dgm:pt modelId="{F6D6ED8B-9350-5441-9DA5-3EABEFAF8E91}" type="pres">
      <dgm:prSet presAssocID="{4F5C6851-4B81-C043-A43A-9ACBD770404A}" presName="horzSpace2" presStyleCnt="0"/>
      <dgm:spPr/>
    </dgm:pt>
    <dgm:pt modelId="{A1563A32-E1FD-5D43-A86C-849D42AA73FF}" type="pres">
      <dgm:prSet presAssocID="{4F5C6851-4B81-C043-A43A-9ACBD770404A}" presName="tx2" presStyleLbl="revTx" presStyleIdx="1" presStyleCnt="4" custScaleY="30556"/>
      <dgm:spPr/>
      <dgm:t>
        <a:bodyPr/>
        <a:lstStyle/>
        <a:p>
          <a:endParaRPr lang="en-US"/>
        </a:p>
      </dgm:t>
    </dgm:pt>
    <dgm:pt modelId="{C9AD1939-E7F3-F748-BDD0-D196E21CAD0C}" type="pres">
      <dgm:prSet presAssocID="{4F5C6851-4B81-C043-A43A-9ACBD770404A}" presName="vert2" presStyleCnt="0"/>
      <dgm:spPr/>
    </dgm:pt>
    <dgm:pt modelId="{1D56A369-D750-E241-8C57-B6F71D9CACCE}" type="pres">
      <dgm:prSet presAssocID="{4F5C6851-4B81-C043-A43A-9ACBD770404A}" presName="thinLine2b" presStyleLbl="callout" presStyleIdx="0" presStyleCnt="3"/>
      <dgm:spPr/>
    </dgm:pt>
    <dgm:pt modelId="{7081E2EF-C8DF-9844-80A1-429380986F72}" type="pres">
      <dgm:prSet presAssocID="{4F5C6851-4B81-C043-A43A-9ACBD770404A}" presName="vertSpace2b" presStyleCnt="0"/>
      <dgm:spPr/>
    </dgm:pt>
    <dgm:pt modelId="{B618BFD9-1E87-144B-9DDB-5C38B6B2F4A6}" type="pres">
      <dgm:prSet presAssocID="{F46357BC-860F-514B-BC4C-899C03A39DEB}" presName="horz2" presStyleCnt="0"/>
      <dgm:spPr/>
    </dgm:pt>
    <dgm:pt modelId="{24DC3DB1-0967-3442-AB6A-6086BCDD8B45}" type="pres">
      <dgm:prSet presAssocID="{F46357BC-860F-514B-BC4C-899C03A39DEB}" presName="horzSpace2" presStyleCnt="0"/>
      <dgm:spPr/>
    </dgm:pt>
    <dgm:pt modelId="{852C0A35-433D-3348-891C-B3F73C6F841C}" type="pres">
      <dgm:prSet presAssocID="{F46357BC-860F-514B-BC4C-899C03A39DEB}" presName="tx2" presStyleLbl="revTx" presStyleIdx="2" presStyleCnt="4" custScaleY="30556"/>
      <dgm:spPr/>
      <dgm:t>
        <a:bodyPr/>
        <a:lstStyle/>
        <a:p>
          <a:endParaRPr lang="en-US"/>
        </a:p>
      </dgm:t>
    </dgm:pt>
    <dgm:pt modelId="{D06DA717-679B-7F40-A1A8-7706E5512953}" type="pres">
      <dgm:prSet presAssocID="{F46357BC-860F-514B-BC4C-899C03A39DEB}" presName="vert2" presStyleCnt="0"/>
      <dgm:spPr/>
    </dgm:pt>
    <dgm:pt modelId="{5F6EA0D4-D7DD-DF47-A03F-378E84241EBC}" type="pres">
      <dgm:prSet presAssocID="{F46357BC-860F-514B-BC4C-899C03A39DEB}" presName="thinLine2b" presStyleLbl="callout" presStyleIdx="1" presStyleCnt="3"/>
      <dgm:spPr/>
    </dgm:pt>
    <dgm:pt modelId="{E1E8C928-2547-CC49-A13B-424E7C897E3E}" type="pres">
      <dgm:prSet presAssocID="{F46357BC-860F-514B-BC4C-899C03A39DEB}" presName="vertSpace2b" presStyleCnt="0"/>
      <dgm:spPr/>
    </dgm:pt>
    <dgm:pt modelId="{98D9D929-E507-904F-A85A-8F99870A93AD}" type="pres">
      <dgm:prSet presAssocID="{F5BA198D-D3FE-2149-9341-29DCA2EF1472}" presName="horz2" presStyleCnt="0"/>
      <dgm:spPr/>
    </dgm:pt>
    <dgm:pt modelId="{CB1920DA-ADFA-9841-BFD4-12E2161B3275}" type="pres">
      <dgm:prSet presAssocID="{F5BA198D-D3FE-2149-9341-29DCA2EF1472}" presName="horzSpace2" presStyleCnt="0"/>
      <dgm:spPr/>
    </dgm:pt>
    <dgm:pt modelId="{6BE4B046-634D-B047-B555-0EFA96EC3728}" type="pres">
      <dgm:prSet presAssocID="{F5BA198D-D3FE-2149-9341-29DCA2EF1472}" presName="tx2" presStyleLbl="revTx" presStyleIdx="3" presStyleCnt="4" custScaleY="30556"/>
      <dgm:spPr/>
      <dgm:t>
        <a:bodyPr/>
        <a:lstStyle/>
        <a:p>
          <a:endParaRPr lang="en-US"/>
        </a:p>
      </dgm:t>
    </dgm:pt>
    <dgm:pt modelId="{D0A1AE00-9335-CB4E-9EB8-776B589A2260}" type="pres">
      <dgm:prSet presAssocID="{F5BA198D-D3FE-2149-9341-29DCA2EF1472}" presName="vert2" presStyleCnt="0"/>
      <dgm:spPr/>
    </dgm:pt>
    <dgm:pt modelId="{EFDC1504-0AB1-1741-82E9-61F71A00614E}" type="pres">
      <dgm:prSet presAssocID="{F5BA198D-D3FE-2149-9341-29DCA2EF1472}" presName="thinLine2b" presStyleLbl="callout" presStyleIdx="2" presStyleCnt="3"/>
      <dgm:spPr/>
    </dgm:pt>
    <dgm:pt modelId="{4CD74F0A-3324-6042-B872-9DC009B353FE}" type="pres">
      <dgm:prSet presAssocID="{F5BA198D-D3FE-2149-9341-29DCA2EF1472}" presName="vertSpace2b" presStyleCnt="0"/>
      <dgm:spPr/>
    </dgm:pt>
  </dgm:ptLst>
  <dgm:cxnLst>
    <dgm:cxn modelId="{C6C0D8DD-1316-C64F-BFC6-97BAE1A5DCE5}" type="presOf" srcId="{F46357BC-860F-514B-BC4C-899C03A39DEB}" destId="{852C0A35-433D-3348-891C-B3F73C6F841C}" srcOrd="0" destOrd="0" presId="urn:microsoft.com/office/officeart/2008/layout/LinedList"/>
    <dgm:cxn modelId="{1D805FDA-6558-1645-B4AF-D068C82D5CA6}" srcId="{A687AA5D-7A78-4841-9B1C-2952025943B5}" destId="{F46357BC-860F-514B-BC4C-899C03A39DEB}" srcOrd="1" destOrd="0" parTransId="{4A3EE575-6BDC-0A47-9CD5-F3D17BF3380B}" sibTransId="{F7A60F06-FEFA-754C-A84F-EF642BA1031D}"/>
    <dgm:cxn modelId="{16CA859D-51A6-3443-A1F4-0352FEE989FE}" type="presOf" srcId="{F5BA198D-D3FE-2149-9341-29DCA2EF1472}" destId="{6BE4B046-634D-B047-B555-0EFA96EC3728}" srcOrd="0" destOrd="0" presId="urn:microsoft.com/office/officeart/2008/layout/LinedList"/>
    <dgm:cxn modelId="{4CC4CA70-6930-B648-8689-3AECD4E3A7CB}" type="presOf" srcId="{7A485570-12E8-F842-B803-1F220E3DA3A2}" destId="{6757DB15-E7D3-2F4B-8E64-0687AA555636}" srcOrd="0" destOrd="0" presId="urn:microsoft.com/office/officeart/2008/layout/LinedList"/>
    <dgm:cxn modelId="{B354CA39-59CF-974F-9AF8-EA539A290143}" type="presOf" srcId="{A687AA5D-7A78-4841-9B1C-2952025943B5}" destId="{2A88350B-D91B-A44C-930D-D0A188276696}" srcOrd="0" destOrd="0" presId="urn:microsoft.com/office/officeart/2008/layout/LinedList"/>
    <dgm:cxn modelId="{394C3161-A0EF-194D-A282-BE27B0DC759B}" srcId="{A687AA5D-7A78-4841-9B1C-2952025943B5}" destId="{F5BA198D-D3FE-2149-9341-29DCA2EF1472}" srcOrd="2" destOrd="0" parTransId="{67FE687F-4164-BE43-9875-318EFD878AAB}" sibTransId="{CBA02A17-109C-7147-AB0B-CB4F4EC50CFF}"/>
    <dgm:cxn modelId="{5F916DA4-AC5E-6047-ADBA-DEB1B039ABE6}" type="presOf" srcId="{4F5C6851-4B81-C043-A43A-9ACBD770404A}" destId="{A1563A32-E1FD-5D43-A86C-849D42AA73FF}" srcOrd="0" destOrd="0" presId="urn:microsoft.com/office/officeart/2008/layout/LinedList"/>
    <dgm:cxn modelId="{D85339A2-C173-C04E-BCCF-3CB9AFCAF02A}" srcId="{7A485570-12E8-F842-B803-1F220E3DA3A2}" destId="{A687AA5D-7A78-4841-9B1C-2952025943B5}" srcOrd="0" destOrd="0" parTransId="{D66EE8CA-617C-854B-987E-6F7FAF382E3C}" sibTransId="{9E4E8720-D6E8-E24F-8081-2C1A02FB48BF}"/>
    <dgm:cxn modelId="{D06A9C51-CB3A-0A43-A259-173880BF0501}" srcId="{A687AA5D-7A78-4841-9B1C-2952025943B5}" destId="{4F5C6851-4B81-C043-A43A-9ACBD770404A}" srcOrd="0" destOrd="0" parTransId="{267DCDD8-F7DB-F640-92E3-1CF76210E0EF}" sibTransId="{FE250737-577B-4C4F-8AF5-DBB1A5390E2F}"/>
    <dgm:cxn modelId="{A02E3D37-42AF-E144-99E2-40C37DA01274}" type="presParOf" srcId="{6757DB15-E7D3-2F4B-8E64-0687AA555636}" destId="{2FCB906B-A824-CB4B-B9AC-F0762FC76CC7}" srcOrd="0" destOrd="0" presId="urn:microsoft.com/office/officeart/2008/layout/LinedList"/>
    <dgm:cxn modelId="{8CC42F60-F51E-0441-862C-1241C395F865}" type="presParOf" srcId="{6757DB15-E7D3-2F4B-8E64-0687AA555636}" destId="{0C49B4CB-F74C-E64D-A9FB-BF1DBC32DC55}" srcOrd="1" destOrd="0" presId="urn:microsoft.com/office/officeart/2008/layout/LinedList"/>
    <dgm:cxn modelId="{4FD39545-B2A2-064B-9F1A-6096F4F1176E}" type="presParOf" srcId="{0C49B4CB-F74C-E64D-A9FB-BF1DBC32DC55}" destId="{2A88350B-D91B-A44C-930D-D0A188276696}" srcOrd="0" destOrd="0" presId="urn:microsoft.com/office/officeart/2008/layout/LinedList"/>
    <dgm:cxn modelId="{5EE247EA-755A-0C49-8109-3F3D2FFFDD60}" type="presParOf" srcId="{0C49B4CB-F74C-E64D-A9FB-BF1DBC32DC55}" destId="{10955D52-C0B9-B44B-8ECC-B96D5490EF82}" srcOrd="1" destOrd="0" presId="urn:microsoft.com/office/officeart/2008/layout/LinedList"/>
    <dgm:cxn modelId="{EFC3A310-9CE2-2C4D-94F0-FC7CA4734A03}" type="presParOf" srcId="{10955D52-C0B9-B44B-8ECC-B96D5490EF82}" destId="{071CBDDE-F088-BB4C-983C-8D5F78A26B99}" srcOrd="0" destOrd="0" presId="urn:microsoft.com/office/officeart/2008/layout/LinedList"/>
    <dgm:cxn modelId="{133D492C-A4DB-AC47-A946-723DF2A8387C}" type="presParOf" srcId="{10955D52-C0B9-B44B-8ECC-B96D5490EF82}" destId="{67678A27-9E8E-974A-9A0D-955A2A199735}" srcOrd="1" destOrd="0" presId="urn:microsoft.com/office/officeart/2008/layout/LinedList"/>
    <dgm:cxn modelId="{8CAF73C3-F912-4443-AE43-04CE22198D36}" type="presParOf" srcId="{67678A27-9E8E-974A-9A0D-955A2A199735}" destId="{F6D6ED8B-9350-5441-9DA5-3EABEFAF8E91}" srcOrd="0" destOrd="0" presId="urn:microsoft.com/office/officeart/2008/layout/LinedList"/>
    <dgm:cxn modelId="{E2C0D1B1-D5DC-F34D-A48D-CEA5DFF2E794}" type="presParOf" srcId="{67678A27-9E8E-974A-9A0D-955A2A199735}" destId="{A1563A32-E1FD-5D43-A86C-849D42AA73FF}" srcOrd="1" destOrd="0" presId="urn:microsoft.com/office/officeart/2008/layout/LinedList"/>
    <dgm:cxn modelId="{F242B30A-3C16-2A49-83A9-C057E0D2C1AE}" type="presParOf" srcId="{67678A27-9E8E-974A-9A0D-955A2A199735}" destId="{C9AD1939-E7F3-F748-BDD0-D196E21CAD0C}" srcOrd="2" destOrd="0" presId="urn:microsoft.com/office/officeart/2008/layout/LinedList"/>
    <dgm:cxn modelId="{598927C2-E323-EC46-A568-64D86614A1F6}" type="presParOf" srcId="{10955D52-C0B9-B44B-8ECC-B96D5490EF82}" destId="{1D56A369-D750-E241-8C57-B6F71D9CACCE}" srcOrd="2" destOrd="0" presId="urn:microsoft.com/office/officeart/2008/layout/LinedList"/>
    <dgm:cxn modelId="{29FCE31A-D342-3A4B-ACF2-72D24A49A17A}" type="presParOf" srcId="{10955D52-C0B9-B44B-8ECC-B96D5490EF82}" destId="{7081E2EF-C8DF-9844-80A1-429380986F72}" srcOrd="3" destOrd="0" presId="urn:microsoft.com/office/officeart/2008/layout/LinedList"/>
    <dgm:cxn modelId="{2E2645E1-5D3C-994E-A2E2-B350D0088B49}" type="presParOf" srcId="{10955D52-C0B9-B44B-8ECC-B96D5490EF82}" destId="{B618BFD9-1E87-144B-9DDB-5C38B6B2F4A6}" srcOrd="4" destOrd="0" presId="urn:microsoft.com/office/officeart/2008/layout/LinedList"/>
    <dgm:cxn modelId="{440EF0E5-6A2E-9C40-A4AC-CB581D0DF162}" type="presParOf" srcId="{B618BFD9-1E87-144B-9DDB-5C38B6B2F4A6}" destId="{24DC3DB1-0967-3442-AB6A-6086BCDD8B45}" srcOrd="0" destOrd="0" presId="urn:microsoft.com/office/officeart/2008/layout/LinedList"/>
    <dgm:cxn modelId="{06FF3797-73EB-824F-A36F-B63EF7C6EE0B}" type="presParOf" srcId="{B618BFD9-1E87-144B-9DDB-5C38B6B2F4A6}" destId="{852C0A35-433D-3348-891C-B3F73C6F841C}" srcOrd="1" destOrd="0" presId="urn:microsoft.com/office/officeart/2008/layout/LinedList"/>
    <dgm:cxn modelId="{815E462E-DE2F-CA45-ABF7-AD69C0825416}" type="presParOf" srcId="{B618BFD9-1E87-144B-9DDB-5C38B6B2F4A6}" destId="{D06DA717-679B-7F40-A1A8-7706E5512953}" srcOrd="2" destOrd="0" presId="urn:microsoft.com/office/officeart/2008/layout/LinedList"/>
    <dgm:cxn modelId="{A3C6ECB1-AACA-3D47-A84C-C14FC22561B6}" type="presParOf" srcId="{10955D52-C0B9-B44B-8ECC-B96D5490EF82}" destId="{5F6EA0D4-D7DD-DF47-A03F-378E84241EBC}" srcOrd="5" destOrd="0" presId="urn:microsoft.com/office/officeart/2008/layout/LinedList"/>
    <dgm:cxn modelId="{4E1C3CFD-918F-8946-9430-077A03BDC187}" type="presParOf" srcId="{10955D52-C0B9-B44B-8ECC-B96D5490EF82}" destId="{E1E8C928-2547-CC49-A13B-424E7C897E3E}" srcOrd="6" destOrd="0" presId="urn:microsoft.com/office/officeart/2008/layout/LinedList"/>
    <dgm:cxn modelId="{F36E78CC-4EEC-C249-85FC-EF9148E7EE26}" type="presParOf" srcId="{10955D52-C0B9-B44B-8ECC-B96D5490EF82}" destId="{98D9D929-E507-904F-A85A-8F99870A93AD}" srcOrd="7" destOrd="0" presId="urn:microsoft.com/office/officeart/2008/layout/LinedList"/>
    <dgm:cxn modelId="{9DCFC9FE-970C-DC47-BC75-09778AC2ECD3}" type="presParOf" srcId="{98D9D929-E507-904F-A85A-8F99870A93AD}" destId="{CB1920DA-ADFA-9841-BFD4-12E2161B3275}" srcOrd="0" destOrd="0" presId="urn:microsoft.com/office/officeart/2008/layout/LinedList"/>
    <dgm:cxn modelId="{81A02109-2288-1247-8D5B-29053C45159A}" type="presParOf" srcId="{98D9D929-E507-904F-A85A-8F99870A93AD}" destId="{6BE4B046-634D-B047-B555-0EFA96EC3728}" srcOrd="1" destOrd="0" presId="urn:microsoft.com/office/officeart/2008/layout/LinedList"/>
    <dgm:cxn modelId="{C010ECBE-804E-344A-9B4C-9E043C5E7C09}" type="presParOf" srcId="{98D9D929-E507-904F-A85A-8F99870A93AD}" destId="{D0A1AE00-9335-CB4E-9EB8-776B589A2260}" srcOrd="2" destOrd="0" presId="urn:microsoft.com/office/officeart/2008/layout/LinedList"/>
    <dgm:cxn modelId="{60E79DA7-992C-DD4A-9CA1-AD0773EC0D0A}" type="presParOf" srcId="{10955D52-C0B9-B44B-8ECC-B96D5490EF82}" destId="{EFDC1504-0AB1-1741-82E9-61F71A00614E}" srcOrd="8" destOrd="0" presId="urn:microsoft.com/office/officeart/2008/layout/LinedList"/>
    <dgm:cxn modelId="{BAC5702E-6B77-494B-A215-FD6EAF08B112}" type="presParOf" srcId="{10955D52-C0B9-B44B-8ECC-B96D5490EF82}" destId="{4CD74F0A-3324-6042-B872-9DC009B353FE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0233AD7-FB73-D047-96AD-238B2A86880D}" type="doc">
      <dgm:prSet loTypeId="urn:microsoft.com/office/officeart/2008/layout/HorizontalMultiLevelHierarchy" loCatId="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2BCE9179-C575-7243-BCB6-5EA94FC3EAFD}">
      <dgm:prSet phldrT="[Text]" custT="1"/>
      <dgm:spPr/>
      <dgm:t>
        <a:bodyPr/>
        <a:lstStyle/>
        <a:p>
          <a:r>
            <a:rPr lang="pt-BR" sz="2000" noProof="0" smtClean="0"/>
            <a:t>COMO OS CONTADORES PODEM CONTRIBUIR?</a:t>
          </a:r>
          <a:endParaRPr lang="pt-BR" sz="2000" noProof="0"/>
        </a:p>
      </dgm:t>
    </dgm:pt>
    <dgm:pt modelId="{B42D2966-42B2-C441-8D92-0A6CCA37CC1E}" type="parTrans" cxnId="{243CA1FC-A2C7-B646-B40D-C1420D3D1264}">
      <dgm:prSet/>
      <dgm:spPr/>
      <dgm:t>
        <a:bodyPr/>
        <a:lstStyle/>
        <a:p>
          <a:endParaRPr lang="pt-BR" sz="2000" noProof="0"/>
        </a:p>
      </dgm:t>
    </dgm:pt>
    <dgm:pt modelId="{B6CA277D-FA55-864B-A516-EC39C65890B0}" type="sibTrans" cxnId="{243CA1FC-A2C7-B646-B40D-C1420D3D1264}">
      <dgm:prSet/>
      <dgm:spPr/>
      <dgm:t>
        <a:bodyPr/>
        <a:lstStyle/>
        <a:p>
          <a:endParaRPr lang="pt-BR" sz="2000" noProof="0"/>
        </a:p>
      </dgm:t>
    </dgm:pt>
    <dgm:pt modelId="{A931794E-BD46-A647-82E3-3F5E9B89EF6B}">
      <dgm:prSet phldrT="[Text]" custT="1"/>
      <dgm:spPr/>
      <dgm:t>
        <a:bodyPr/>
        <a:lstStyle/>
        <a:p>
          <a:r>
            <a:rPr lang="pt-BR" sz="2000" b="1" noProof="0" dirty="0" smtClean="0"/>
            <a:t>Procurando formas de contabilizar </a:t>
          </a:r>
          <a:r>
            <a:rPr lang="pt-BR" sz="2000" noProof="0" dirty="0" smtClean="0"/>
            <a:t>pelo desenvolvimento sustentável mas tendo consciência de que sempre existirão contradições</a:t>
          </a:r>
          <a:endParaRPr lang="pt-BR" sz="2000" noProof="0" dirty="0"/>
        </a:p>
      </dgm:t>
    </dgm:pt>
    <dgm:pt modelId="{C95A1D4E-9DCE-0E46-82F4-11C0D0CB40E5}" type="parTrans" cxnId="{7538EC26-4E1A-8F4F-A4AB-DF903C32F4A9}">
      <dgm:prSet custT="1"/>
      <dgm:spPr/>
      <dgm:t>
        <a:bodyPr/>
        <a:lstStyle/>
        <a:p>
          <a:endParaRPr lang="pt-BR" sz="2000" noProof="0"/>
        </a:p>
      </dgm:t>
    </dgm:pt>
    <dgm:pt modelId="{AD3A1E5B-2844-2243-BE2E-B7B3C6C1DC9D}" type="sibTrans" cxnId="{7538EC26-4E1A-8F4F-A4AB-DF903C32F4A9}">
      <dgm:prSet/>
      <dgm:spPr/>
      <dgm:t>
        <a:bodyPr/>
        <a:lstStyle/>
        <a:p>
          <a:endParaRPr lang="pt-BR" sz="2000" noProof="0"/>
        </a:p>
      </dgm:t>
    </dgm:pt>
    <dgm:pt modelId="{813FFFFF-CDBE-EC4D-8A9F-A98576F4C2D8}">
      <dgm:prSet phldrT="[Text]" custT="1"/>
      <dgm:spPr/>
      <dgm:t>
        <a:bodyPr/>
        <a:lstStyle/>
        <a:p>
          <a:r>
            <a:rPr lang="pt-BR" sz="2000" noProof="0" dirty="0" smtClean="0"/>
            <a:t>Narrativas são provavelmente o melhor formato para incluir ‘outros’, oferecendo opiniões alternativas</a:t>
          </a:r>
          <a:endParaRPr lang="pt-BR" sz="2000" noProof="0" dirty="0"/>
        </a:p>
      </dgm:t>
    </dgm:pt>
    <dgm:pt modelId="{1C7F6535-7C3B-4844-97D1-7FF8D3ABE554}" type="parTrans" cxnId="{B962A4AD-D372-C841-9675-2905FFFECA24}">
      <dgm:prSet custT="1"/>
      <dgm:spPr/>
      <dgm:t>
        <a:bodyPr/>
        <a:lstStyle/>
        <a:p>
          <a:endParaRPr lang="pt-BR" sz="2000" noProof="0"/>
        </a:p>
      </dgm:t>
    </dgm:pt>
    <dgm:pt modelId="{C6840C7D-30D9-904C-95FD-6EF90FF962C2}" type="sibTrans" cxnId="{B962A4AD-D372-C841-9675-2905FFFECA24}">
      <dgm:prSet/>
      <dgm:spPr/>
      <dgm:t>
        <a:bodyPr/>
        <a:lstStyle/>
        <a:p>
          <a:endParaRPr lang="pt-BR" sz="2000" noProof="0"/>
        </a:p>
      </dgm:t>
    </dgm:pt>
    <dgm:pt modelId="{421E9BF5-790D-124C-B039-99920F187912}">
      <dgm:prSet phldrT="[Text]" custT="1"/>
      <dgm:spPr/>
      <dgm:t>
        <a:bodyPr/>
        <a:lstStyle/>
        <a:p>
          <a:r>
            <a:rPr lang="pt-BR" sz="2000" noProof="0" dirty="0" smtClean="0"/>
            <a:t>Uma alternativa pode surgir via relações/proximidade com a sociedade</a:t>
          </a:r>
          <a:endParaRPr lang="pt-BR" sz="2000" noProof="0" dirty="0"/>
        </a:p>
      </dgm:t>
    </dgm:pt>
    <dgm:pt modelId="{507B05F2-B5A8-EC40-813A-5E9BA93BB645}" type="parTrans" cxnId="{9D74BACE-B0F0-AC4C-A89F-787BD2D108E1}">
      <dgm:prSet/>
      <dgm:spPr/>
      <dgm:t>
        <a:bodyPr/>
        <a:lstStyle/>
        <a:p>
          <a:endParaRPr lang="pt-BR" noProof="0"/>
        </a:p>
      </dgm:t>
    </dgm:pt>
    <dgm:pt modelId="{BFC72ABA-111D-7840-B557-EC70693D315E}" type="sibTrans" cxnId="{9D74BACE-B0F0-AC4C-A89F-787BD2D108E1}">
      <dgm:prSet/>
      <dgm:spPr/>
      <dgm:t>
        <a:bodyPr/>
        <a:lstStyle/>
        <a:p>
          <a:endParaRPr lang="pt-BR" noProof="0"/>
        </a:p>
      </dgm:t>
    </dgm:pt>
    <dgm:pt modelId="{C74536D1-11B6-D447-AD56-9A8C9AF89F81}" type="pres">
      <dgm:prSet presAssocID="{20233AD7-FB73-D047-96AD-238B2A86880D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5C186E34-B975-FF46-9AE6-71EE5682AF5E}" type="pres">
      <dgm:prSet presAssocID="{2BCE9179-C575-7243-BCB6-5EA94FC3EAFD}" presName="root1" presStyleCnt="0"/>
      <dgm:spPr/>
    </dgm:pt>
    <dgm:pt modelId="{D4271E16-48E2-2F4B-AC0D-C5C28046BFAC}" type="pres">
      <dgm:prSet presAssocID="{2BCE9179-C575-7243-BCB6-5EA94FC3EAF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5B175A2-712B-D141-BE2E-EE50CDC37A3E}" type="pres">
      <dgm:prSet presAssocID="{2BCE9179-C575-7243-BCB6-5EA94FC3EAFD}" presName="level2hierChild" presStyleCnt="0"/>
      <dgm:spPr/>
    </dgm:pt>
    <dgm:pt modelId="{00A9D44C-67E4-8E4C-9DD6-2E5ED23CBB9A}" type="pres">
      <dgm:prSet presAssocID="{C95A1D4E-9DCE-0E46-82F4-11C0D0CB40E5}" presName="conn2-1" presStyleLbl="parChTrans1D2" presStyleIdx="0" presStyleCnt="3"/>
      <dgm:spPr/>
      <dgm:t>
        <a:bodyPr/>
        <a:lstStyle/>
        <a:p>
          <a:endParaRPr lang="pt-BR"/>
        </a:p>
      </dgm:t>
    </dgm:pt>
    <dgm:pt modelId="{7CF2F06C-713E-E544-8DD5-3FF5421701A8}" type="pres">
      <dgm:prSet presAssocID="{C95A1D4E-9DCE-0E46-82F4-11C0D0CB40E5}" presName="connTx" presStyleLbl="parChTrans1D2" presStyleIdx="0" presStyleCnt="3"/>
      <dgm:spPr/>
      <dgm:t>
        <a:bodyPr/>
        <a:lstStyle/>
        <a:p>
          <a:endParaRPr lang="pt-BR"/>
        </a:p>
      </dgm:t>
    </dgm:pt>
    <dgm:pt modelId="{CD1D6A69-7134-C94A-84AE-7247738012A4}" type="pres">
      <dgm:prSet presAssocID="{A931794E-BD46-A647-82E3-3F5E9B89EF6B}" presName="root2" presStyleCnt="0"/>
      <dgm:spPr/>
    </dgm:pt>
    <dgm:pt modelId="{78393EE4-FD88-CD4E-8436-B31F47D5FFD8}" type="pres">
      <dgm:prSet presAssocID="{A931794E-BD46-A647-82E3-3F5E9B89EF6B}" presName="LevelTwoTextNode" presStyleLbl="node2" presStyleIdx="0" presStyleCnt="3" custScaleX="19890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9D28F28-BC83-2740-B1AA-8A4EA7C47764}" type="pres">
      <dgm:prSet presAssocID="{A931794E-BD46-A647-82E3-3F5E9B89EF6B}" presName="level3hierChild" presStyleCnt="0"/>
      <dgm:spPr/>
    </dgm:pt>
    <dgm:pt modelId="{7AA5139E-2058-E14C-B7E5-7E9C25B21F18}" type="pres">
      <dgm:prSet presAssocID="{507B05F2-B5A8-EC40-813A-5E9BA93BB645}" presName="conn2-1" presStyleLbl="parChTrans1D2" presStyleIdx="1" presStyleCnt="3"/>
      <dgm:spPr/>
      <dgm:t>
        <a:bodyPr/>
        <a:lstStyle/>
        <a:p>
          <a:endParaRPr lang="pt-BR"/>
        </a:p>
      </dgm:t>
    </dgm:pt>
    <dgm:pt modelId="{6F0AC4D0-E03C-6844-9BC4-9D7F6A98F96E}" type="pres">
      <dgm:prSet presAssocID="{507B05F2-B5A8-EC40-813A-5E9BA93BB645}" presName="connTx" presStyleLbl="parChTrans1D2" presStyleIdx="1" presStyleCnt="3"/>
      <dgm:spPr/>
      <dgm:t>
        <a:bodyPr/>
        <a:lstStyle/>
        <a:p>
          <a:endParaRPr lang="pt-BR"/>
        </a:p>
      </dgm:t>
    </dgm:pt>
    <dgm:pt modelId="{BD7E494D-F3DB-744F-B3E4-43B3D5757D81}" type="pres">
      <dgm:prSet presAssocID="{421E9BF5-790D-124C-B039-99920F187912}" presName="root2" presStyleCnt="0"/>
      <dgm:spPr/>
    </dgm:pt>
    <dgm:pt modelId="{D90651A6-5ACC-C24C-B69E-77613399B238}" type="pres">
      <dgm:prSet presAssocID="{421E9BF5-790D-124C-B039-99920F187912}" presName="LevelTwoTextNode" presStyleLbl="node2" presStyleIdx="1" presStyleCnt="3" custScaleX="19744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09268A6-8FAF-AF47-BE7B-29CE9FD8DF83}" type="pres">
      <dgm:prSet presAssocID="{421E9BF5-790D-124C-B039-99920F187912}" presName="level3hierChild" presStyleCnt="0"/>
      <dgm:spPr/>
    </dgm:pt>
    <dgm:pt modelId="{E9083EF1-A031-614B-B1BA-B30C63071331}" type="pres">
      <dgm:prSet presAssocID="{1C7F6535-7C3B-4844-97D1-7FF8D3ABE554}" presName="conn2-1" presStyleLbl="parChTrans1D2" presStyleIdx="2" presStyleCnt="3"/>
      <dgm:spPr/>
      <dgm:t>
        <a:bodyPr/>
        <a:lstStyle/>
        <a:p>
          <a:endParaRPr lang="pt-BR"/>
        </a:p>
      </dgm:t>
    </dgm:pt>
    <dgm:pt modelId="{4EE8441D-684C-3A47-9F88-8B0700C898EC}" type="pres">
      <dgm:prSet presAssocID="{1C7F6535-7C3B-4844-97D1-7FF8D3ABE554}" presName="connTx" presStyleLbl="parChTrans1D2" presStyleIdx="2" presStyleCnt="3"/>
      <dgm:spPr/>
      <dgm:t>
        <a:bodyPr/>
        <a:lstStyle/>
        <a:p>
          <a:endParaRPr lang="pt-BR"/>
        </a:p>
      </dgm:t>
    </dgm:pt>
    <dgm:pt modelId="{A337A9D2-60DC-0248-871B-F3C2474BD45F}" type="pres">
      <dgm:prSet presAssocID="{813FFFFF-CDBE-EC4D-8A9F-A98576F4C2D8}" presName="root2" presStyleCnt="0"/>
      <dgm:spPr/>
    </dgm:pt>
    <dgm:pt modelId="{2F8ED6E0-971C-8142-A6BF-39A855FC2493}" type="pres">
      <dgm:prSet presAssocID="{813FFFFF-CDBE-EC4D-8A9F-A98576F4C2D8}" presName="LevelTwoTextNode" presStyleLbl="node2" presStyleIdx="2" presStyleCnt="3" custScaleX="20206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0D2700A-9A59-B943-B711-1AA01695D3F3}" type="pres">
      <dgm:prSet presAssocID="{813FFFFF-CDBE-EC4D-8A9F-A98576F4C2D8}" presName="level3hierChild" presStyleCnt="0"/>
      <dgm:spPr/>
    </dgm:pt>
  </dgm:ptLst>
  <dgm:cxnLst>
    <dgm:cxn modelId="{B962A4AD-D372-C841-9675-2905FFFECA24}" srcId="{2BCE9179-C575-7243-BCB6-5EA94FC3EAFD}" destId="{813FFFFF-CDBE-EC4D-8A9F-A98576F4C2D8}" srcOrd="2" destOrd="0" parTransId="{1C7F6535-7C3B-4844-97D1-7FF8D3ABE554}" sibTransId="{C6840C7D-30D9-904C-95FD-6EF90FF962C2}"/>
    <dgm:cxn modelId="{C7A1AD8D-0C6B-734E-ACC7-F8AE1E8ACF29}" type="presOf" srcId="{C95A1D4E-9DCE-0E46-82F4-11C0D0CB40E5}" destId="{7CF2F06C-713E-E544-8DD5-3FF5421701A8}" srcOrd="1" destOrd="0" presId="urn:microsoft.com/office/officeart/2008/layout/HorizontalMultiLevelHierarchy"/>
    <dgm:cxn modelId="{C7ACB94E-88FC-2345-95D2-99E271E0E427}" type="presOf" srcId="{C95A1D4E-9DCE-0E46-82F4-11C0D0CB40E5}" destId="{00A9D44C-67E4-8E4C-9DD6-2E5ED23CBB9A}" srcOrd="0" destOrd="0" presId="urn:microsoft.com/office/officeart/2008/layout/HorizontalMultiLevelHierarchy"/>
    <dgm:cxn modelId="{9B1D4921-1425-3945-8AAE-1FFD776F71B9}" type="presOf" srcId="{507B05F2-B5A8-EC40-813A-5E9BA93BB645}" destId="{6F0AC4D0-E03C-6844-9BC4-9D7F6A98F96E}" srcOrd="1" destOrd="0" presId="urn:microsoft.com/office/officeart/2008/layout/HorizontalMultiLevelHierarchy"/>
    <dgm:cxn modelId="{243CA1FC-A2C7-B646-B40D-C1420D3D1264}" srcId="{20233AD7-FB73-D047-96AD-238B2A86880D}" destId="{2BCE9179-C575-7243-BCB6-5EA94FC3EAFD}" srcOrd="0" destOrd="0" parTransId="{B42D2966-42B2-C441-8D92-0A6CCA37CC1E}" sibTransId="{B6CA277D-FA55-864B-A516-EC39C65890B0}"/>
    <dgm:cxn modelId="{7475FC77-0B07-8C45-A50D-6F0AD9976683}" type="presOf" srcId="{20233AD7-FB73-D047-96AD-238B2A86880D}" destId="{C74536D1-11B6-D447-AD56-9A8C9AF89F81}" srcOrd="0" destOrd="0" presId="urn:microsoft.com/office/officeart/2008/layout/HorizontalMultiLevelHierarchy"/>
    <dgm:cxn modelId="{7538EC26-4E1A-8F4F-A4AB-DF903C32F4A9}" srcId="{2BCE9179-C575-7243-BCB6-5EA94FC3EAFD}" destId="{A931794E-BD46-A647-82E3-3F5E9B89EF6B}" srcOrd="0" destOrd="0" parTransId="{C95A1D4E-9DCE-0E46-82F4-11C0D0CB40E5}" sibTransId="{AD3A1E5B-2844-2243-BE2E-B7B3C6C1DC9D}"/>
    <dgm:cxn modelId="{98776EA0-A3DF-F541-A849-55D279E5C9F9}" type="presOf" srcId="{507B05F2-B5A8-EC40-813A-5E9BA93BB645}" destId="{7AA5139E-2058-E14C-B7E5-7E9C25B21F18}" srcOrd="0" destOrd="0" presId="urn:microsoft.com/office/officeart/2008/layout/HorizontalMultiLevelHierarchy"/>
    <dgm:cxn modelId="{257FFA2F-AAA6-CB40-A5F5-BCEA4BC529E3}" type="presOf" srcId="{2BCE9179-C575-7243-BCB6-5EA94FC3EAFD}" destId="{D4271E16-48E2-2F4B-AC0D-C5C28046BFAC}" srcOrd="0" destOrd="0" presId="urn:microsoft.com/office/officeart/2008/layout/HorizontalMultiLevelHierarchy"/>
    <dgm:cxn modelId="{18D85555-CE36-1A41-AB0E-8AD057E558BD}" type="presOf" srcId="{1C7F6535-7C3B-4844-97D1-7FF8D3ABE554}" destId="{4EE8441D-684C-3A47-9F88-8B0700C898EC}" srcOrd="1" destOrd="0" presId="urn:microsoft.com/office/officeart/2008/layout/HorizontalMultiLevelHierarchy"/>
    <dgm:cxn modelId="{9D74BACE-B0F0-AC4C-A89F-787BD2D108E1}" srcId="{2BCE9179-C575-7243-BCB6-5EA94FC3EAFD}" destId="{421E9BF5-790D-124C-B039-99920F187912}" srcOrd="1" destOrd="0" parTransId="{507B05F2-B5A8-EC40-813A-5E9BA93BB645}" sibTransId="{BFC72ABA-111D-7840-B557-EC70693D315E}"/>
    <dgm:cxn modelId="{BDF132FB-4DB0-6D41-9FB0-5290C333861F}" type="presOf" srcId="{421E9BF5-790D-124C-B039-99920F187912}" destId="{D90651A6-5ACC-C24C-B69E-77613399B238}" srcOrd="0" destOrd="0" presId="urn:microsoft.com/office/officeart/2008/layout/HorizontalMultiLevelHierarchy"/>
    <dgm:cxn modelId="{9F37B445-5885-A349-94A0-0AB52ECD9626}" type="presOf" srcId="{1C7F6535-7C3B-4844-97D1-7FF8D3ABE554}" destId="{E9083EF1-A031-614B-B1BA-B30C63071331}" srcOrd="0" destOrd="0" presId="urn:microsoft.com/office/officeart/2008/layout/HorizontalMultiLevelHierarchy"/>
    <dgm:cxn modelId="{00CB4E98-638B-2C42-9D62-89A7691F1385}" type="presOf" srcId="{A931794E-BD46-A647-82E3-3F5E9B89EF6B}" destId="{78393EE4-FD88-CD4E-8436-B31F47D5FFD8}" srcOrd="0" destOrd="0" presId="urn:microsoft.com/office/officeart/2008/layout/HorizontalMultiLevelHierarchy"/>
    <dgm:cxn modelId="{3FEE8DAF-DF43-124E-B1E8-87FF0D87BC38}" type="presOf" srcId="{813FFFFF-CDBE-EC4D-8A9F-A98576F4C2D8}" destId="{2F8ED6E0-971C-8142-A6BF-39A855FC2493}" srcOrd="0" destOrd="0" presId="urn:microsoft.com/office/officeart/2008/layout/HorizontalMultiLevelHierarchy"/>
    <dgm:cxn modelId="{7DABB7B7-DA0B-0343-9683-B7CBEEFDDDE4}" type="presParOf" srcId="{C74536D1-11B6-D447-AD56-9A8C9AF89F81}" destId="{5C186E34-B975-FF46-9AE6-71EE5682AF5E}" srcOrd="0" destOrd="0" presId="urn:microsoft.com/office/officeart/2008/layout/HorizontalMultiLevelHierarchy"/>
    <dgm:cxn modelId="{9A6881F6-70F6-9F48-B61D-203A976F7B63}" type="presParOf" srcId="{5C186E34-B975-FF46-9AE6-71EE5682AF5E}" destId="{D4271E16-48E2-2F4B-AC0D-C5C28046BFAC}" srcOrd="0" destOrd="0" presId="urn:microsoft.com/office/officeart/2008/layout/HorizontalMultiLevelHierarchy"/>
    <dgm:cxn modelId="{C9148F3C-68D7-6942-8E8C-DFB044FBFCDA}" type="presParOf" srcId="{5C186E34-B975-FF46-9AE6-71EE5682AF5E}" destId="{05B175A2-712B-D141-BE2E-EE50CDC37A3E}" srcOrd="1" destOrd="0" presId="urn:microsoft.com/office/officeart/2008/layout/HorizontalMultiLevelHierarchy"/>
    <dgm:cxn modelId="{306074C6-9CDC-C34D-9D5C-DA1310E34678}" type="presParOf" srcId="{05B175A2-712B-D141-BE2E-EE50CDC37A3E}" destId="{00A9D44C-67E4-8E4C-9DD6-2E5ED23CBB9A}" srcOrd="0" destOrd="0" presId="urn:microsoft.com/office/officeart/2008/layout/HorizontalMultiLevelHierarchy"/>
    <dgm:cxn modelId="{63FED7FE-5862-7D46-BD0D-E71F5F2085B6}" type="presParOf" srcId="{00A9D44C-67E4-8E4C-9DD6-2E5ED23CBB9A}" destId="{7CF2F06C-713E-E544-8DD5-3FF5421701A8}" srcOrd="0" destOrd="0" presId="urn:microsoft.com/office/officeart/2008/layout/HorizontalMultiLevelHierarchy"/>
    <dgm:cxn modelId="{D80DECE7-7C07-5945-A7B4-7BCE2749646C}" type="presParOf" srcId="{05B175A2-712B-D141-BE2E-EE50CDC37A3E}" destId="{CD1D6A69-7134-C94A-84AE-7247738012A4}" srcOrd="1" destOrd="0" presId="urn:microsoft.com/office/officeart/2008/layout/HorizontalMultiLevelHierarchy"/>
    <dgm:cxn modelId="{BA70FACB-845A-D64A-96A1-D2EAE170631F}" type="presParOf" srcId="{CD1D6A69-7134-C94A-84AE-7247738012A4}" destId="{78393EE4-FD88-CD4E-8436-B31F47D5FFD8}" srcOrd="0" destOrd="0" presId="urn:microsoft.com/office/officeart/2008/layout/HorizontalMultiLevelHierarchy"/>
    <dgm:cxn modelId="{7AC1BA6C-32F1-8D44-82CA-98CBE025E26C}" type="presParOf" srcId="{CD1D6A69-7134-C94A-84AE-7247738012A4}" destId="{99D28F28-BC83-2740-B1AA-8A4EA7C47764}" srcOrd="1" destOrd="0" presId="urn:microsoft.com/office/officeart/2008/layout/HorizontalMultiLevelHierarchy"/>
    <dgm:cxn modelId="{9E99D33A-C268-B64A-9B61-4F8420B3EC48}" type="presParOf" srcId="{05B175A2-712B-D141-BE2E-EE50CDC37A3E}" destId="{7AA5139E-2058-E14C-B7E5-7E9C25B21F18}" srcOrd="2" destOrd="0" presId="urn:microsoft.com/office/officeart/2008/layout/HorizontalMultiLevelHierarchy"/>
    <dgm:cxn modelId="{DED8A1B5-0259-1042-AD80-090A30D4F9DB}" type="presParOf" srcId="{7AA5139E-2058-E14C-B7E5-7E9C25B21F18}" destId="{6F0AC4D0-E03C-6844-9BC4-9D7F6A98F96E}" srcOrd="0" destOrd="0" presId="urn:microsoft.com/office/officeart/2008/layout/HorizontalMultiLevelHierarchy"/>
    <dgm:cxn modelId="{467D43BE-5662-1B47-91DF-63DB1B85769D}" type="presParOf" srcId="{05B175A2-712B-D141-BE2E-EE50CDC37A3E}" destId="{BD7E494D-F3DB-744F-B3E4-43B3D5757D81}" srcOrd="3" destOrd="0" presId="urn:microsoft.com/office/officeart/2008/layout/HorizontalMultiLevelHierarchy"/>
    <dgm:cxn modelId="{12E5656A-6CA8-CC44-B3F9-5EC4CBEDF749}" type="presParOf" srcId="{BD7E494D-F3DB-744F-B3E4-43B3D5757D81}" destId="{D90651A6-5ACC-C24C-B69E-77613399B238}" srcOrd="0" destOrd="0" presId="urn:microsoft.com/office/officeart/2008/layout/HorizontalMultiLevelHierarchy"/>
    <dgm:cxn modelId="{D2852111-7D45-854A-A784-B825D3FB0F36}" type="presParOf" srcId="{BD7E494D-F3DB-744F-B3E4-43B3D5757D81}" destId="{C09268A6-8FAF-AF47-BE7B-29CE9FD8DF83}" srcOrd="1" destOrd="0" presId="urn:microsoft.com/office/officeart/2008/layout/HorizontalMultiLevelHierarchy"/>
    <dgm:cxn modelId="{5E247EBA-4CBF-D749-B652-F4774E87157B}" type="presParOf" srcId="{05B175A2-712B-D141-BE2E-EE50CDC37A3E}" destId="{E9083EF1-A031-614B-B1BA-B30C63071331}" srcOrd="4" destOrd="0" presId="urn:microsoft.com/office/officeart/2008/layout/HorizontalMultiLevelHierarchy"/>
    <dgm:cxn modelId="{49337B18-930F-4A40-918B-A3A2220614CC}" type="presParOf" srcId="{E9083EF1-A031-614B-B1BA-B30C63071331}" destId="{4EE8441D-684C-3A47-9F88-8B0700C898EC}" srcOrd="0" destOrd="0" presId="urn:microsoft.com/office/officeart/2008/layout/HorizontalMultiLevelHierarchy"/>
    <dgm:cxn modelId="{20AEEFF0-EA67-0046-8072-DDDE2CAF05FE}" type="presParOf" srcId="{05B175A2-712B-D141-BE2E-EE50CDC37A3E}" destId="{A337A9D2-60DC-0248-871B-F3C2474BD45F}" srcOrd="5" destOrd="0" presId="urn:microsoft.com/office/officeart/2008/layout/HorizontalMultiLevelHierarchy"/>
    <dgm:cxn modelId="{7CA106FE-EA9D-DE4C-ACD5-998BD5B9BDFB}" type="presParOf" srcId="{A337A9D2-60DC-0248-871B-F3C2474BD45F}" destId="{2F8ED6E0-971C-8142-A6BF-39A855FC2493}" srcOrd="0" destOrd="0" presId="urn:microsoft.com/office/officeart/2008/layout/HorizontalMultiLevelHierarchy"/>
    <dgm:cxn modelId="{F09584A9-37EA-1F4C-BCA5-E15AAF5D3812}" type="presParOf" srcId="{A337A9D2-60DC-0248-871B-F3C2474BD45F}" destId="{E0D2700A-9A59-B943-B711-1AA01695D3F3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93A21D6D-AFFD-7640-94E1-1E561DD831BB}" type="doc">
      <dgm:prSet loTypeId="urn:microsoft.com/office/officeart/2009/3/layout/IncreasingArrowsProcess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9752D28-8C83-304E-9424-9C5A851B72CA}">
      <dgm:prSet phldrT="[Text]" custT="1"/>
      <dgm:spPr/>
      <dgm:t>
        <a:bodyPr/>
        <a:lstStyle/>
        <a:p>
          <a:r>
            <a:rPr lang="pt-BR" sz="2000" noProof="0" dirty="0" smtClean="0">
              <a:solidFill>
                <a:srgbClr val="001E35"/>
              </a:solidFill>
            </a:rPr>
            <a:t>Procura de fontes primarias de </a:t>
          </a:r>
          <a:r>
            <a:rPr lang="pt-BR" sz="2000" b="1" noProof="0" dirty="0" smtClean="0">
              <a:solidFill>
                <a:srgbClr val="001E35"/>
              </a:solidFill>
            </a:rPr>
            <a:t>não sustentabilidade </a:t>
          </a:r>
          <a:r>
            <a:rPr lang="pt-BR" sz="2000" noProof="0" dirty="0" smtClean="0">
              <a:solidFill>
                <a:srgbClr val="001E35"/>
              </a:solidFill>
            </a:rPr>
            <a:t>(e.g.: resíduos)</a:t>
          </a:r>
          <a:endParaRPr lang="pt-BR" sz="2000" noProof="0" dirty="0"/>
        </a:p>
      </dgm:t>
    </dgm:pt>
    <dgm:pt modelId="{0DEF5F39-6F82-5B4D-8A2F-33E9D24EC7F5}" type="parTrans" cxnId="{6075F2FB-65FF-CB45-B8E0-A8C013FB9FDD}">
      <dgm:prSet/>
      <dgm:spPr/>
      <dgm:t>
        <a:bodyPr/>
        <a:lstStyle/>
        <a:p>
          <a:endParaRPr lang="pt-BR" sz="2000" noProof="0"/>
        </a:p>
      </dgm:t>
    </dgm:pt>
    <dgm:pt modelId="{A877F82D-0740-6A4B-9163-D42888F4E825}" type="sibTrans" cxnId="{6075F2FB-65FF-CB45-B8E0-A8C013FB9FDD}">
      <dgm:prSet/>
      <dgm:spPr/>
      <dgm:t>
        <a:bodyPr/>
        <a:lstStyle/>
        <a:p>
          <a:endParaRPr lang="pt-BR" sz="2000" noProof="0"/>
        </a:p>
      </dgm:t>
    </dgm:pt>
    <dgm:pt modelId="{DDFA61B1-BADE-FB46-8A5E-D17667862995}">
      <dgm:prSet phldrT="[Text]" custT="1"/>
      <dgm:spPr/>
      <dgm:t>
        <a:bodyPr/>
        <a:lstStyle/>
        <a:p>
          <a:r>
            <a:rPr lang="pt-BR" sz="2000" noProof="0" dirty="0" smtClean="0">
              <a:solidFill>
                <a:srgbClr val="001E35"/>
              </a:solidFill>
            </a:rPr>
            <a:t>Desafiando hegemonia das organizações que </a:t>
          </a:r>
          <a:r>
            <a:rPr lang="pt-BR" sz="2000" b="1" noProof="0" dirty="0" smtClean="0">
              <a:solidFill>
                <a:srgbClr val="001E35"/>
              </a:solidFill>
            </a:rPr>
            <a:t>dizem ser parte da solução </a:t>
          </a:r>
          <a:r>
            <a:rPr lang="pt-BR" sz="2000" noProof="0" dirty="0" smtClean="0">
              <a:solidFill>
                <a:srgbClr val="001E35"/>
              </a:solidFill>
            </a:rPr>
            <a:t>em busca do desenvolvimento sustentável</a:t>
          </a:r>
          <a:endParaRPr lang="pt-BR" sz="2000" noProof="0" dirty="0"/>
        </a:p>
      </dgm:t>
    </dgm:pt>
    <dgm:pt modelId="{DFE772BA-3A05-8E43-8AE7-877B9DDD2740}" type="parTrans" cxnId="{FC001230-46AA-BA43-8D87-EDE6EE03221C}">
      <dgm:prSet/>
      <dgm:spPr/>
      <dgm:t>
        <a:bodyPr/>
        <a:lstStyle/>
        <a:p>
          <a:endParaRPr lang="pt-BR" sz="2000" noProof="0"/>
        </a:p>
      </dgm:t>
    </dgm:pt>
    <dgm:pt modelId="{B80884C5-7D3E-AF4A-A897-476306822F25}" type="sibTrans" cxnId="{FC001230-46AA-BA43-8D87-EDE6EE03221C}">
      <dgm:prSet/>
      <dgm:spPr/>
      <dgm:t>
        <a:bodyPr/>
        <a:lstStyle/>
        <a:p>
          <a:endParaRPr lang="pt-BR" sz="2000" noProof="0"/>
        </a:p>
      </dgm:t>
    </dgm:pt>
    <dgm:pt modelId="{576565B0-118A-6147-A15B-8E78FB78F695}">
      <dgm:prSet phldrT="[Text]" custT="1"/>
      <dgm:spPr/>
      <dgm:t>
        <a:bodyPr/>
        <a:lstStyle/>
        <a:p>
          <a:r>
            <a:rPr lang="pt-BR" sz="2000" noProof="0" dirty="0" smtClean="0">
              <a:solidFill>
                <a:srgbClr val="001E35"/>
              </a:solidFill>
            </a:rPr>
            <a:t>Desenvolver </a:t>
          </a:r>
          <a:r>
            <a:rPr lang="pt-BR" sz="2000" b="1" noProof="0" dirty="0" smtClean="0">
              <a:solidFill>
                <a:srgbClr val="001E35"/>
              </a:solidFill>
            </a:rPr>
            <a:t>relações de proximidade </a:t>
          </a:r>
          <a:r>
            <a:rPr lang="pt-BR" sz="2000" noProof="0" dirty="0" smtClean="0">
              <a:solidFill>
                <a:srgbClr val="001E35"/>
              </a:solidFill>
            </a:rPr>
            <a:t>com a sociedade dando oportunidade a novas vozes</a:t>
          </a:r>
          <a:endParaRPr lang="pt-BR" sz="2000" noProof="0" dirty="0"/>
        </a:p>
      </dgm:t>
    </dgm:pt>
    <dgm:pt modelId="{EA747C5D-9802-B449-9D7F-7CF1C66B3CFD}" type="parTrans" cxnId="{F17DD0E8-809D-C143-A73D-06D526C935F1}">
      <dgm:prSet/>
      <dgm:spPr/>
      <dgm:t>
        <a:bodyPr/>
        <a:lstStyle/>
        <a:p>
          <a:endParaRPr lang="pt-BR" sz="2000" noProof="0"/>
        </a:p>
      </dgm:t>
    </dgm:pt>
    <dgm:pt modelId="{BE0F5272-9707-B942-8B4C-952B6EA79489}" type="sibTrans" cxnId="{F17DD0E8-809D-C143-A73D-06D526C935F1}">
      <dgm:prSet/>
      <dgm:spPr/>
      <dgm:t>
        <a:bodyPr/>
        <a:lstStyle/>
        <a:p>
          <a:endParaRPr lang="pt-BR" sz="2000" noProof="0"/>
        </a:p>
      </dgm:t>
    </dgm:pt>
    <dgm:pt modelId="{23FDBFB0-0BD9-9F43-85B9-45F100BA3A97}">
      <dgm:prSet phldrT="[Text]" custT="1"/>
      <dgm:spPr/>
      <dgm:t>
        <a:bodyPr/>
        <a:lstStyle/>
        <a:p>
          <a:r>
            <a:rPr lang="pt-BR" sz="2000" noProof="0" smtClean="0"/>
            <a:t>…</a:t>
          </a:r>
          <a:endParaRPr lang="pt-BR" sz="2000" noProof="0"/>
        </a:p>
      </dgm:t>
    </dgm:pt>
    <dgm:pt modelId="{E5BFABDD-3FF4-9348-BD4E-F1D724B5FE1E}" type="parTrans" cxnId="{50263F3F-40BE-4844-A66C-54227854D165}">
      <dgm:prSet/>
      <dgm:spPr/>
      <dgm:t>
        <a:bodyPr/>
        <a:lstStyle/>
        <a:p>
          <a:endParaRPr lang="pt-BR" sz="2000" noProof="0"/>
        </a:p>
      </dgm:t>
    </dgm:pt>
    <dgm:pt modelId="{938F851B-035E-E546-BD25-9F5095601B1F}" type="sibTrans" cxnId="{50263F3F-40BE-4844-A66C-54227854D165}">
      <dgm:prSet/>
      <dgm:spPr/>
      <dgm:t>
        <a:bodyPr/>
        <a:lstStyle/>
        <a:p>
          <a:endParaRPr lang="pt-BR" sz="2000" noProof="0"/>
        </a:p>
      </dgm:t>
    </dgm:pt>
    <dgm:pt modelId="{B2273398-628C-FD49-B8BD-C6C189AA50AB}">
      <dgm:prSet phldrT="[Text]" custT="1"/>
      <dgm:spPr/>
      <dgm:t>
        <a:bodyPr/>
        <a:lstStyle/>
        <a:p>
          <a:r>
            <a:rPr lang="pt-BR" sz="2000" noProof="0" dirty="0" smtClean="0">
              <a:solidFill>
                <a:srgbClr val="001E35"/>
              </a:solidFill>
            </a:rPr>
            <a:t>Produzir uma </a:t>
          </a:r>
          <a:r>
            <a:rPr lang="pt-BR" sz="2000" b="1" noProof="0" dirty="0" smtClean="0">
              <a:solidFill>
                <a:srgbClr val="001E35"/>
              </a:solidFill>
            </a:rPr>
            <a:t>narrativa em contra</a:t>
          </a:r>
          <a:endParaRPr lang="pt-BR" sz="2000" b="1" noProof="0" dirty="0"/>
        </a:p>
      </dgm:t>
    </dgm:pt>
    <dgm:pt modelId="{3D0C9A73-868F-114D-B0F9-6A28AE968B07}" type="parTrans" cxnId="{A967CB6A-14FB-6540-9470-8DA024B23EF9}">
      <dgm:prSet/>
      <dgm:spPr/>
      <dgm:t>
        <a:bodyPr/>
        <a:lstStyle/>
        <a:p>
          <a:endParaRPr lang="pt-BR" sz="2000" noProof="0"/>
        </a:p>
      </dgm:t>
    </dgm:pt>
    <dgm:pt modelId="{F91DAA75-DE3E-FC4B-9659-E0BE307CD49E}" type="sibTrans" cxnId="{A967CB6A-14FB-6540-9470-8DA024B23EF9}">
      <dgm:prSet/>
      <dgm:spPr/>
      <dgm:t>
        <a:bodyPr/>
        <a:lstStyle/>
        <a:p>
          <a:endParaRPr lang="pt-BR" sz="2000" noProof="0"/>
        </a:p>
      </dgm:t>
    </dgm:pt>
    <dgm:pt modelId="{B909F3A3-7EA7-F047-A7CC-AC29841A92C8}">
      <dgm:prSet phldrT="[Text]" custT="1"/>
      <dgm:spPr/>
      <dgm:t>
        <a:bodyPr/>
        <a:lstStyle/>
        <a:p>
          <a:r>
            <a:rPr lang="pt-BR" sz="2000" noProof="0" smtClean="0"/>
            <a:t>…</a:t>
          </a:r>
          <a:endParaRPr lang="pt-BR" sz="2000" noProof="0"/>
        </a:p>
      </dgm:t>
    </dgm:pt>
    <dgm:pt modelId="{E5A226B4-9D75-0B43-8F8F-6004B24BAF08}" type="sibTrans" cxnId="{82D4547A-B5FC-BB41-9B58-1DC1B82803B7}">
      <dgm:prSet/>
      <dgm:spPr/>
      <dgm:t>
        <a:bodyPr/>
        <a:lstStyle/>
        <a:p>
          <a:endParaRPr lang="pt-BR" sz="2000" noProof="0"/>
        </a:p>
      </dgm:t>
    </dgm:pt>
    <dgm:pt modelId="{4D9EE756-B699-A84C-8655-3E748D844C91}" type="parTrans" cxnId="{82D4547A-B5FC-BB41-9B58-1DC1B82803B7}">
      <dgm:prSet/>
      <dgm:spPr/>
      <dgm:t>
        <a:bodyPr/>
        <a:lstStyle/>
        <a:p>
          <a:endParaRPr lang="pt-BR" sz="2000" noProof="0"/>
        </a:p>
      </dgm:t>
    </dgm:pt>
    <dgm:pt modelId="{3B0FE101-B342-9346-B5EC-2B20D9386554}">
      <dgm:prSet phldrT="[Text]" custT="1"/>
      <dgm:spPr/>
      <dgm:t>
        <a:bodyPr/>
        <a:lstStyle/>
        <a:p>
          <a:r>
            <a:rPr lang="pt-BR" sz="2000" noProof="0" smtClean="0"/>
            <a:t>…</a:t>
          </a:r>
          <a:endParaRPr lang="pt-BR" sz="2000" noProof="0"/>
        </a:p>
      </dgm:t>
    </dgm:pt>
    <dgm:pt modelId="{3A6B6696-E1E1-9344-A70C-43BAC00AF52B}" type="sibTrans" cxnId="{D0B18349-89D1-4944-A122-AFFFD7566CC5}">
      <dgm:prSet/>
      <dgm:spPr/>
      <dgm:t>
        <a:bodyPr/>
        <a:lstStyle/>
        <a:p>
          <a:endParaRPr lang="pt-BR" sz="2000" noProof="0"/>
        </a:p>
      </dgm:t>
    </dgm:pt>
    <dgm:pt modelId="{38A776C7-7F6B-414C-801F-2E0FDA4F3216}" type="parTrans" cxnId="{D0B18349-89D1-4944-A122-AFFFD7566CC5}">
      <dgm:prSet/>
      <dgm:spPr/>
      <dgm:t>
        <a:bodyPr/>
        <a:lstStyle/>
        <a:p>
          <a:endParaRPr lang="pt-BR" sz="2000" noProof="0"/>
        </a:p>
      </dgm:t>
    </dgm:pt>
    <dgm:pt modelId="{5DDE4114-F192-4941-91B2-AC4A24010965}">
      <dgm:prSet phldrT="[Text]" custT="1"/>
      <dgm:spPr/>
      <dgm:t>
        <a:bodyPr/>
        <a:lstStyle/>
        <a:p>
          <a:r>
            <a:rPr lang="pt-BR" sz="2000" noProof="0" dirty="0" smtClean="0"/>
            <a:t>CAMINHOS POSSÍVEIS</a:t>
          </a:r>
          <a:endParaRPr lang="pt-BR" sz="2000" noProof="0" dirty="0"/>
        </a:p>
      </dgm:t>
    </dgm:pt>
    <dgm:pt modelId="{83BD6864-5069-0941-9F26-37CA3BFE1CCF}" type="sibTrans" cxnId="{E792E6C1-EDDC-A344-B410-0B564796A24E}">
      <dgm:prSet/>
      <dgm:spPr/>
      <dgm:t>
        <a:bodyPr/>
        <a:lstStyle/>
        <a:p>
          <a:endParaRPr lang="pt-BR" sz="2000" noProof="0"/>
        </a:p>
      </dgm:t>
    </dgm:pt>
    <dgm:pt modelId="{3FFBA83A-1C65-4C41-9E99-7A614ADB16C1}" type="parTrans" cxnId="{E792E6C1-EDDC-A344-B410-0B564796A24E}">
      <dgm:prSet/>
      <dgm:spPr/>
      <dgm:t>
        <a:bodyPr/>
        <a:lstStyle/>
        <a:p>
          <a:endParaRPr lang="pt-BR" sz="2000" noProof="0"/>
        </a:p>
      </dgm:t>
    </dgm:pt>
    <dgm:pt modelId="{98CF6F34-B5F8-6E49-9883-B8296938AB01}" type="pres">
      <dgm:prSet presAssocID="{93A21D6D-AFFD-7640-94E1-1E561DD831BB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pt-BR"/>
        </a:p>
      </dgm:t>
    </dgm:pt>
    <dgm:pt modelId="{CFB57894-D8C3-2740-8DC6-857AF00B8306}" type="pres">
      <dgm:prSet presAssocID="{5DDE4114-F192-4941-91B2-AC4A24010965}" presName="parentText1" presStyleLbl="node1" presStyleIdx="0" presStyleCnt="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2D3A59-4384-EB4A-8F99-8EC91CF487F3}" type="pres">
      <dgm:prSet presAssocID="{5DDE4114-F192-4941-91B2-AC4A24010965}" presName="childText1" presStyleLbl="solidAlignAcc1" presStyleIdx="0" presStyleCnt="4" custScaleX="110215" custScaleY="128720" custLinFactNeighborY="1327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24AF44-6E07-AA41-A795-FF13CF75FA62}" type="pres">
      <dgm:prSet presAssocID="{3B0FE101-B342-9346-B5EC-2B20D9386554}" presName="parentText2" presStyleLbl="node1" presStyleIdx="1" presStyleCnt="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937DBD-2574-DE4F-A478-9E17352101B6}" type="pres">
      <dgm:prSet presAssocID="{3B0FE101-B342-9346-B5EC-2B20D9386554}" presName="childText2" presStyleLbl="solidAlignAcc1" presStyleIdx="1" presStyleCnt="4" custScaleY="128720" custLinFactNeighborY="1247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D6547E-3EC6-9545-90BF-4388F5BF3979}" type="pres">
      <dgm:prSet presAssocID="{B909F3A3-7EA7-F047-A7CC-AC29841A92C8}" presName="parentText3" presStyleLbl="node1" presStyleIdx="2" presStyleCnt="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67007D-AFB6-8646-84C6-58AB31B90383}" type="pres">
      <dgm:prSet presAssocID="{B909F3A3-7EA7-F047-A7CC-AC29841A92C8}" presName="childText3" presStyleLbl="solidAlignAcc1" presStyleIdx="2" presStyleCnt="4" custScaleY="119000" custLinFactNeighborY="846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DD80FF-C1AA-1F4A-BACB-944CA7596B2A}" type="pres">
      <dgm:prSet presAssocID="{23FDBFB0-0BD9-9F43-85B9-45F100BA3A97}" presName="parentText4" presStyleLbl="node1" presStyleIdx="3" presStyleCnt="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E751672-CB7B-E14D-BCC1-30802C672070}" type="pres">
      <dgm:prSet presAssocID="{23FDBFB0-0BD9-9F43-85B9-45F100BA3A97}" presName="childText4" presStyleLbl="solidAlignAcc1" presStyleIdx="3" presStyleCnt="4" custScaleY="108993" custLinFactNeighborY="328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967CB6A-14FB-6540-9470-8DA024B23EF9}" srcId="{B909F3A3-7EA7-F047-A7CC-AC29841A92C8}" destId="{B2273398-628C-FD49-B8BD-C6C189AA50AB}" srcOrd="0" destOrd="0" parTransId="{3D0C9A73-868F-114D-B0F9-6A28AE968B07}" sibTransId="{F91DAA75-DE3E-FC4B-9659-E0BE307CD49E}"/>
    <dgm:cxn modelId="{93D969E0-963D-AC42-8E60-CE77087206D1}" type="presOf" srcId="{3B0FE101-B342-9346-B5EC-2B20D9386554}" destId="{BB24AF44-6E07-AA41-A795-FF13CF75FA62}" srcOrd="0" destOrd="0" presId="urn:microsoft.com/office/officeart/2009/3/layout/IncreasingArrowsProcess"/>
    <dgm:cxn modelId="{D36CCEAB-B757-9E4E-9894-F9C691400F06}" type="presOf" srcId="{5DDE4114-F192-4941-91B2-AC4A24010965}" destId="{CFB57894-D8C3-2740-8DC6-857AF00B8306}" srcOrd="0" destOrd="0" presId="urn:microsoft.com/office/officeart/2009/3/layout/IncreasingArrowsProcess"/>
    <dgm:cxn modelId="{50263F3F-40BE-4844-A66C-54227854D165}" srcId="{93A21D6D-AFFD-7640-94E1-1E561DD831BB}" destId="{23FDBFB0-0BD9-9F43-85B9-45F100BA3A97}" srcOrd="3" destOrd="0" parTransId="{E5BFABDD-3FF4-9348-BD4E-F1D724B5FE1E}" sibTransId="{938F851B-035E-E546-BD25-9F5095601B1F}"/>
    <dgm:cxn modelId="{D0B18349-89D1-4944-A122-AFFFD7566CC5}" srcId="{93A21D6D-AFFD-7640-94E1-1E561DD831BB}" destId="{3B0FE101-B342-9346-B5EC-2B20D9386554}" srcOrd="1" destOrd="0" parTransId="{38A776C7-7F6B-414C-801F-2E0FDA4F3216}" sibTransId="{3A6B6696-E1E1-9344-A70C-43BAC00AF52B}"/>
    <dgm:cxn modelId="{E792E6C1-EDDC-A344-B410-0B564796A24E}" srcId="{93A21D6D-AFFD-7640-94E1-1E561DD831BB}" destId="{5DDE4114-F192-4941-91B2-AC4A24010965}" srcOrd="0" destOrd="0" parTransId="{3FFBA83A-1C65-4C41-9E99-7A614ADB16C1}" sibTransId="{83BD6864-5069-0941-9F26-37CA3BFE1CCF}"/>
    <dgm:cxn modelId="{EEE88BEF-E273-064B-A12D-DCD549049AAF}" type="presOf" srcId="{B909F3A3-7EA7-F047-A7CC-AC29841A92C8}" destId="{B8D6547E-3EC6-9545-90BF-4388F5BF3979}" srcOrd="0" destOrd="0" presId="urn:microsoft.com/office/officeart/2009/3/layout/IncreasingArrowsProcess"/>
    <dgm:cxn modelId="{FC001230-46AA-BA43-8D87-EDE6EE03221C}" srcId="{3B0FE101-B342-9346-B5EC-2B20D9386554}" destId="{DDFA61B1-BADE-FB46-8A5E-D17667862995}" srcOrd="0" destOrd="0" parTransId="{DFE772BA-3A05-8E43-8AE7-877B9DDD2740}" sibTransId="{B80884C5-7D3E-AF4A-A897-476306822F25}"/>
    <dgm:cxn modelId="{82D4547A-B5FC-BB41-9B58-1DC1B82803B7}" srcId="{93A21D6D-AFFD-7640-94E1-1E561DD831BB}" destId="{B909F3A3-7EA7-F047-A7CC-AC29841A92C8}" srcOrd="2" destOrd="0" parTransId="{4D9EE756-B699-A84C-8655-3E748D844C91}" sibTransId="{E5A226B4-9D75-0B43-8F8F-6004B24BAF08}"/>
    <dgm:cxn modelId="{4F30220C-084E-3841-BB9A-C748EC2557ED}" type="presOf" srcId="{576565B0-118A-6147-A15B-8E78FB78F695}" destId="{3E751672-CB7B-E14D-BCC1-30802C672070}" srcOrd="0" destOrd="0" presId="urn:microsoft.com/office/officeart/2009/3/layout/IncreasingArrowsProcess"/>
    <dgm:cxn modelId="{F17DD0E8-809D-C143-A73D-06D526C935F1}" srcId="{23FDBFB0-0BD9-9F43-85B9-45F100BA3A97}" destId="{576565B0-118A-6147-A15B-8E78FB78F695}" srcOrd="0" destOrd="0" parTransId="{EA747C5D-9802-B449-9D7F-7CF1C66B3CFD}" sibTransId="{BE0F5272-9707-B942-8B4C-952B6EA79489}"/>
    <dgm:cxn modelId="{7D61C426-4FC8-874C-A796-DB9F6294E176}" type="presOf" srcId="{D9752D28-8C83-304E-9424-9C5A851B72CA}" destId="{8D2D3A59-4384-EB4A-8F99-8EC91CF487F3}" srcOrd="0" destOrd="0" presId="urn:microsoft.com/office/officeart/2009/3/layout/IncreasingArrowsProcess"/>
    <dgm:cxn modelId="{497E3C35-7DC2-E849-AA5A-46456A52A4B2}" type="presOf" srcId="{B2273398-628C-FD49-B8BD-C6C189AA50AB}" destId="{6F67007D-AFB6-8646-84C6-58AB31B90383}" srcOrd="0" destOrd="0" presId="urn:microsoft.com/office/officeart/2009/3/layout/IncreasingArrowsProcess"/>
    <dgm:cxn modelId="{6075F2FB-65FF-CB45-B8E0-A8C013FB9FDD}" srcId="{5DDE4114-F192-4941-91B2-AC4A24010965}" destId="{D9752D28-8C83-304E-9424-9C5A851B72CA}" srcOrd="0" destOrd="0" parTransId="{0DEF5F39-6F82-5B4D-8A2F-33E9D24EC7F5}" sibTransId="{A877F82D-0740-6A4B-9163-D42888F4E825}"/>
    <dgm:cxn modelId="{E45A208A-BD7B-1946-A728-36AC4EE487CC}" type="presOf" srcId="{93A21D6D-AFFD-7640-94E1-1E561DD831BB}" destId="{98CF6F34-B5F8-6E49-9883-B8296938AB01}" srcOrd="0" destOrd="0" presId="urn:microsoft.com/office/officeart/2009/3/layout/IncreasingArrowsProcess"/>
    <dgm:cxn modelId="{A043F299-01DC-3E41-9619-4DE6A7ADC7CA}" type="presOf" srcId="{DDFA61B1-BADE-FB46-8A5E-D17667862995}" destId="{76937DBD-2574-DE4F-A478-9E17352101B6}" srcOrd="0" destOrd="0" presId="urn:microsoft.com/office/officeart/2009/3/layout/IncreasingArrowsProcess"/>
    <dgm:cxn modelId="{0B44676B-D9DC-8D4B-8FAC-5BBC70253A0D}" type="presOf" srcId="{23FDBFB0-0BD9-9F43-85B9-45F100BA3A97}" destId="{5CDD80FF-C1AA-1F4A-BACB-944CA7596B2A}" srcOrd="0" destOrd="0" presId="urn:microsoft.com/office/officeart/2009/3/layout/IncreasingArrowsProcess"/>
    <dgm:cxn modelId="{296BFFFA-A47A-8A4F-83FC-EA2034AD4FFE}" type="presParOf" srcId="{98CF6F34-B5F8-6E49-9883-B8296938AB01}" destId="{CFB57894-D8C3-2740-8DC6-857AF00B8306}" srcOrd="0" destOrd="0" presId="urn:microsoft.com/office/officeart/2009/3/layout/IncreasingArrowsProcess"/>
    <dgm:cxn modelId="{C8E918D2-9295-9D42-9789-7E21CE953627}" type="presParOf" srcId="{98CF6F34-B5F8-6E49-9883-B8296938AB01}" destId="{8D2D3A59-4384-EB4A-8F99-8EC91CF487F3}" srcOrd="1" destOrd="0" presId="urn:microsoft.com/office/officeart/2009/3/layout/IncreasingArrowsProcess"/>
    <dgm:cxn modelId="{A02ECA25-AFF7-C34A-983A-16B04ECE41C9}" type="presParOf" srcId="{98CF6F34-B5F8-6E49-9883-B8296938AB01}" destId="{BB24AF44-6E07-AA41-A795-FF13CF75FA62}" srcOrd="2" destOrd="0" presId="urn:microsoft.com/office/officeart/2009/3/layout/IncreasingArrowsProcess"/>
    <dgm:cxn modelId="{2BD46CE2-4CD8-7449-841B-DEE1D0F46F03}" type="presParOf" srcId="{98CF6F34-B5F8-6E49-9883-B8296938AB01}" destId="{76937DBD-2574-DE4F-A478-9E17352101B6}" srcOrd="3" destOrd="0" presId="urn:microsoft.com/office/officeart/2009/3/layout/IncreasingArrowsProcess"/>
    <dgm:cxn modelId="{DDE5BFD1-95B7-C547-824C-CBB9AAA4105C}" type="presParOf" srcId="{98CF6F34-B5F8-6E49-9883-B8296938AB01}" destId="{B8D6547E-3EC6-9545-90BF-4388F5BF3979}" srcOrd="4" destOrd="0" presId="urn:microsoft.com/office/officeart/2009/3/layout/IncreasingArrowsProcess"/>
    <dgm:cxn modelId="{87057347-EBE9-2745-B081-D46FB4B9C0F8}" type="presParOf" srcId="{98CF6F34-B5F8-6E49-9883-B8296938AB01}" destId="{6F67007D-AFB6-8646-84C6-58AB31B90383}" srcOrd="5" destOrd="0" presId="urn:microsoft.com/office/officeart/2009/3/layout/IncreasingArrowsProcess"/>
    <dgm:cxn modelId="{3385BB07-FF72-694D-B749-D8C471AF6E7E}" type="presParOf" srcId="{98CF6F34-B5F8-6E49-9883-B8296938AB01}" destId="{5CDD80FF-C1AA-1F4A-BACB-944CA7596B2A}" srcOrd="6" destOrd="0" presId="urn:microsoft.com/office/officeart/2009/3/layout/IncreasingArrowsProcess"/>
    <dgm:cxn modelId="{73212262-FCC1-3847-9C8E-B3D61516F9FD}" type="presParOf" srcId="{98CF6F34-B5F8-6E49-9883-B8296938AB01}" destId="{3E751672-CB7B-E14D-BCC1-30802C672070}" srcOrd="7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635E79B2-B2FF-C54C-AE3E-02C9C9C2E301}" type="doc">
      <dgm:prSet loTypeId="urn:microsoft.com/office/officeart/2005/8/layout/vList5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B241D17-61DF-0E47-8B11-BB583FE6A6A2}">
      <dgm:prSet phldrT="[Text]" custT="1"/>
      <dgm:spPr>
        <a:solidFill>
          <a:srgbClr val="003600"/>
        </a:solidFill>
      </dgm:spPr>
      <dgm:t>
        <a:bodyPr/>
        <a:lstStyle/>
        <a:p>
          <a:r>
            <a:rPr lang="pt-BR" sz="1800" noProof="0" dirty="0" smtClean="0"/>
            <a:t>ECOLOGIC FOOTPRINT</a:t>
          </a:r>
          <a:endParaRPr lang="pt-BR" sz="1800" noProof="0" dirty="0"/>
        </a:p>
      </dgm:t>
    </dgm:pt>
    <dgm:pt modelId="{65F65868-9899-454A-BEFF-A1A4028787F0}" type="parTrans" cxnId="{B3EE1346-FFF2-0340-9CA8-4E986D583D13}">
      <dgm:prSet/>
      <dgm:spPr/>
      <dgm:t>
        <a:bodyPr/>
        <a:lstStyle/>
        <a:p>
          <a:endParaRPr lang="pt-BR" sz="1800" noProof="0"/>
        </a:p>
      </dgm:t>
    </dgm:pt>
    <dgm:pt modelId="{5E5189BE-B0B2-8C4C-B5D4-94117336E671}" type="sibTrans" cxnId="{B3EE1346-FFF2-0340-9CA8-4E986D583D13}">
      <dgm:prSet/>
      <dgm:spPr/>
      <dgm:t>
        <a:bodyPr/>
        <a:lstStyle/>
        <a:p>
          <a:endParaRPr lang="pt-BR" sz="1800" noProof="0"/>
        </a:p>
      </dgm:t>
    </dgm:pt>
    <dgm:pt modelId="{21BCB0A3-F2CC-6F43-AA8C-1A7DA7AB8795}">
      <dgm:prSet phldrT="[Text]" custT="1"/>
      <dgm:spPr>
        <a:solidFill>
          <a:srgbClr val="003600"/>
        </a:solidFill>
      </dgm:spPr>
      <dgm:t>
        <a:bodyPr/>
        <a:lstStyle/>
        <a:p>
          <a:r>
            <a:rPr lang="pt-BR" sz="1800" noProof="0" dirty="0" smtClean="0"/>
            <a:t>CARBON FOOTPRINT</a:t>
          </a:r>
          <a:endParaRPr lang="pt-BR" sz="1800" noProof="0" dirty="0"/>
        </a:p>
      </dgm:t>
    </dgm:pt>
    <dgm:pt modelId="{974F3961-FB5A-2F47-8B7C-7077B4DF985E}" type="parTrans" cxnId="{0DCDDFBC-30A8-7F42-91A8-7F2747D0FE01}">
      <dgm:prSet/>
      <dgm:spPr/>
      <dgm:t>
        <a:bodyPr/>
        <a:lstStyle/>
        <a:p>
          <a:endParaRPr lang="pt-BR" sz="1800" noProof="0"/>
        </a:p>
      </dgm:t>
    </dgm:pt>
    <dgm:pt modelId="{074DBF15-A837-F14F-B901-2F02832D4980}" type="sibTrans" cxnId="{0DCDDFBC-30A8-7F42-91A8-7F2747D0FE01}">
      <dgm:prSet/>
      <dgm:spPr/>
      <dgm:t>
        <a:bodyPr/>
        <a:lstStyle/>
        <a:p>
          <a:endParaRPr lang="pt-BR" sz="1800" noProof="0"/>
        </a:p>
      </dgm:t>
    </dgm:pt>
    <dgm:pt modelId="{D395C1FE-06F2-D945-AC74-0B4331347127}">
      <dgm:prSet phldrT="[Text]" custT="1"/>
      <dgm:spPr/>
      <dgm:t>
        <a:bodyPr/>
        <a:lstStyle/>
        <a:p>
          <a:r>
            <a:rPr lang="pt-BR" sz="1800" noProof="0" dirty="0" smtClean="0">
              <a:solidFill>
                <a:srgbClr val="1F111F"/>
              </a:solidFill>
              <a:latin typeface="Calibri"/>
              <a:cs typeface="Calibri"/>
            </a:rPr>
            <a:t>É uma derivação da “</a:t>
          </a:r>
          <a:r>
            <a:rPr lang="pt-BR" sz="1800" noProof="0" dirty="0" err="1" smtClean="0">
              <a:solidFill>
                <a:srgbClr val="1F111F"/>
              </a:solidFill>
              <a:latin typeface="Calibri"/>
              <a:cs typeface="Calibri"/>
            </a:rPr>
            <a:t>ecologic</a:t>
          </a:r>
          <a:r>
            <a:rPr lang="pt-BR" sz="1800" noProof="0" dirty="0" smtClean="0">
              <a:solidFill>
                <a:srgbClr val="1F111F"/>
              </a:solidFill>
              <a:latin typeface="Calibri"/>
              <a:cs typeface="Calibri"/>
            </a:rPr>
            <a:t> </a:t>
          </a:r>
          <a:r>
            <a:rPr lang="pt-BR" sz="1800" noProof="0" dirty="0" err="1" smtClean="0">
              <a:solidFill>
                <a:srgbClr val="1F111F"/>
              </a:solidFill>
              <a:latin typeface="Calibri"/>
              <a:cs typeface="Calibri"/>
            </a:rPr>
            <a:t>footprint</a:t>
          </a:r>
          <a:r>
            <a:rPr lang="pt-BR" sz="1800" noProof="0" dirty="0" smtClean="0">
              <a:solidFill>
                <a:srgbClr val="1F111F"/>
              </a:solidFill>
              <a:latin typeface="Calibri"/>
              <a:cs typeface="Calibri"/>
            </a:rPr>
            <a:t>”</a:t>
          </a:r>
          <a:endParaRPr lang="pt-BR" sz="1800" noProof="0" dirty="0">
            <a:solidFill>
              <a:srgbClr val="1F111F"/>
            </a:solidFill>
            <a:latin typeface="Calibri"/>
            <a:cs typeface="Calibri"/>
          </a:endParaRPr>
        </a:p>
      </dgm:t>
    </dgm:pt>
    <dgm:pt modelId="{C4B28E30-CAC2-454D-8C7C-56EC9315990F}" type="parTrans" cxnId="{829BA587-EF0E-664E-89CF-120360839075}">
      <dgm:prSet/>
      <dgm:spPr/>
      <dgm:t>
        <a:bodyPr/>
        <a:lstStyle/>
        <a:p>
          <a:endParaRPr lang="pt-BR" sz="1800" noProof="0"/>
        </a:p>
      </dgm:t>
    </dgm:pt>
    <dgm:pt modelId="{327FE7DB-E92F-754B-B438-37A541196DEF}" type="sibTrans" cxnId="{829BA587-EF0E-664E-89CF-120360839075}">
      <dgm:prSet/>
      <dgm:spPr/>
      <dgm:t>
        <a:bodyPr/>
        <a:lstStyle/>
        <a:p>
          <a:endParaRPr lang="pt-BR" sz="1800" noProof="0"/>
        </a:p>
      </dgm:t>
    </dgm:pt>
    <dgm:pt modelId="{28831E59-9300-AA48-861A-0E87E1E48DE3}">
      <dgm:prSet phldrT="[Text]" custT="1"/>
      <dgm:spPr>
        <a:solidFill>
          <a:srgbClr val="003600"/>
        </a:solidFill>
      </dgm:spPr>
      <dgm:t>
        <a:bodyPr/>
        <a:lstStyle/>
        <a:p>
          <a:r>
            <a:rPr lang="pt-BR" sz="1800" noProof="0" dirty="0" smtClean="0"/>
            <a:t>ECOLOGICAL RUCKSACKS </a:t>
          </a:r>
          <a:endParaRPr lang="pt-BR" sz="1800" noProof="0" dirty="0"/>
        </a:p>
      </dgm:t>
    </dgm:pt>
    <dgm:pt modelId="{5D4E40D3-886E-1342-8636-E4F6FA4D838C}" type="parTrans" cxnId="{6140730D-DE30-C544-B7E8-38ADC5C2B940}">
      <dgm:prSet/>
      <dgm:spPr/>
      <dgm:t>
        <a:bodyPr/>
        <a:lstStyle/>
        <a:p>
          <a:endParaRPr lang="pt-BR" sz="1800" noProof="0"/>
        </a:p>
      </dgm:t>
    </dgm:pt>
    <dgm:pt modelId="{86B9A47D-5AF7-0444-9808-642AF66DD672}" type="sibTrans" cxnId="{6140730D-DE30-C544-B7E8-38ADC5C2B940}">
      <dgm:prSet/>
      <dgm:spPr/>
      <dgm:t>
        <a:bodyPr/>
        <a:lstStyle/>
        <a:p>
          <a:endParaRPr lang="pt-BR" sz="1800" noProof="0"/>
        </a:p>
      </dgm:t>
    </dgm:pt>
    <dgm:pt modelId="{0B7618E7-6D11-774D-8232-88EEB0151DA0}">
      <dgm:prSet phldrT="[Text]" custT="1"/>
      <dgm:spPr/>
      <dgm:t>
        <a:bodyPr/>
        <a:lstStyle/>
        <a:p>
          <a:r>
            <a:rPr lang="pt-BR" sz="1800" noProof="0" dirty="0" smtClean="0">
              <a:solidFill>
                <a:srgbClr val="1F111F"/>
              </a:solidFill>
              <a:latin typeface="Calibri"/>
              <a:cs typeface="Calibri"/>
            </a:rPr>
            <a:t>“avalia a quantidade de matéria prima utilizada (inclui energia) para produzir, transportar, consumir e finalmente descartar o produto menos o peso do produto final.” (p.23)</a:t>
          </a:r>
          <a:endParaRPr lang="pt-BR" sz="1800" noProof="0" dirty="0"/>
        </a:p>
      </dgm:t>
    </dgm:pt>
    <dgm:pt modelId="{26D2505A-9716-4047-9029-F489DB47F8D7}" type="parTrans" cxnId="{2F7C91F5-B763-F644-957A-35C89320FAA6}">
      <dgm:prSet/>
      <dgm:spPr/>
      <dgm:t>
        <a:bodyPr/>
        <a:lstStyle/>
        <a:p>
          <a:endParaRPr lang="pt-BR" sz="1800" noProof="0"/>
        </a:p>
      </dgm:t>
    </dgm:pt>
    <dgm:pt modelId="{3C4145A9-675F-FD40-8F83-588B269FBD5A}" type="sibTrans" cxnId="{2F7C91F5-B763-F644-957A-35C89320FAA6}">
      <dgm:prSet/>
      <dgm:spPr/>
      <dgm:t>
        <a:bodyPr/>
        <a:lstStyle/>
        <a:p>
          <a:endParaRPr lang="pt-BR" sz="1800" noProof="0"/>
        </a:p>
      </dgm:t>
    </dgm:pt>
    <dgm:pt modelId="{55932992-B679-7F49-86AC-1945255B0EA5}">
      <dgm:prSet phldrT="[Text]" custT="1"/>
      <dgm:spPr/>
      <dgm:t>
        <a:bodyPr/>
        <a:lstStyle/>
        <a:p>
          <a:r>
            <a:rPr lang="pt-BR" sz="1800" noProof="0" dirty="0" smtClean="0">
              <a:solidFill>
                <a:srgbClr val="1F111F"/>
              </a:solidFill>
              <a:latin typeface="Calibri"/>
              <a:cs typeface="Calibri"/>
            </a:rPr>
            <a:t>“ quantidade total de terra produtiva no planeta dividido pelo total da população global” (p.22)</a:t>
          </a:r>
          <a:endParaRPr lang="pt-BR" sz="1800" noProof="0" dirty="0"/>
        </a:p>
      </dgm:t>
    </dgm:pt>
    <dgm:pt modelId="{E42F9793-8337-6645-9273-11A8144AA31C}" type="parTrans" cxnId="{FECCF6FD-5A51-DD4F-A8BC-7E323691044F}">
      <dgm:prSet/>
      <dgm:spPr/>
      <dgm:t>
        <a:bodyPr/>
        <a:lstStyle/>
        <a:p>
          <a:endParaRPr lang="pt-BR" noProof="0"/>
        </a:p>
      </dgm:t>
    </dgm:pt>
    <dgm:pt modelId="{924FA174-181C-1845-A8AD-20DCBD892FF8}" type="sibTrans" cxnId="{FECCF6FD-5A51-DD4F-A8BC-7E323691044F}">
      <dgm:prSet/>
      <dgm:spPr/>
      <dgm:t>
        <a:bodyPr/>
        <a:lstStyle/>
        <a:p>
          <a:endParaRPr lang="pt-BR" noProof="0"/>
        </a:p>
      </dgm:t>
    </dgm:pt>
    <dgm:pt modelId="{1A37FDF2-6384-C548-B236-A85DF35374D8}">
      <dgm:prSet custT="1"/>
      <dgm:spPr/>
      <dgm:t>
        <a:bodyPr/>
        <a:lstStyle/>
        <a:p>
          <a:r>
            <a:rPr lang="pt-BR" sz="1800" noProof="0" dirty="0" smtClean="0">
              <a:solidFill>
                <a:srgbClr val="1F111F"/>
              </a:solidFill>
              <a:latin typeface="Calibri"/>
              <a:cs typeface="Calibri"/>
            </a:rPr>
            <a:t>É um bom indicador de desigualdades pois algumas partes do mundo usam uma maior quantidade de recursos que outros</a:t>
          </a:r>
        </a:p>
      </dgm:t>
    </dgm:pt>
    <dgm:pt modelId="{CDC735F5-9918-CD4A-A4A7-B89498A5B022}" type="parTrans" cxnId="{70E97372-5368-C042-8352-BB2F8EC7A9C1}">
      <dgm:prSet/>
      <dgm:spPr/>
      <dgm:t>
        <a:bodyPr/>
        <a:lstStyle/>
        <a:p>
          <a:endParaRPr lang="pt-BR" noProof="0"/>
        </a:p>
      </dgm:t>
    </dgm:pt>
    <dgm:pt modelId="{969AB5E7-FBFF-DE4D-BDBA-6B87F690EAEF}" type="sibTrans" cxnId="{70E97372-5368-C042-8352-BB2F8EC7A9C1}">
      <dgm:prSet/>
      <dgm:spPr/>
      <dgm:t>
        <a:bodyPr/>
        <a:lstStyle/>
        <a:p>
          <a:endParaRPr lang="pt-BR" noProof="0"/>
        </a:p>
      </dgm:t>
    </dgm:pt>
    <dgm:pt modelId="{840AC66C-0D62-D44C-887B-BF7829413C3F}">
      <dgm:prSet custT="1"/>
      <dgm:spPr/>
      <dgm:t>
        <a:bodyPr/>
        <a:lstStyle/>
        <a:p>
          <a:r>
            <a:rPr lang="pt-BR" sz="1800" noProof="0" dirty="0" smtClean="0">
              <a:solidFill>
                <a:srgbClr val="1F111F"/>
              </a:solidFill>
              <a:latin typeface="Calibri"/>
              <a:cs typeface="Calibri"/>
            </a:rPr>
            <a:t>“</a:t>
          </a:r>
          <a:r>
            <a:rPr lang="pt-BR" sz="1800" noProof="0" dirty="0" err="1" smtClean="0">
              <a:solidFill>
                <a:srgbClr val="1F111F"/>
              </a:solidFill>
              <a:latin typeface="Calibri"/>
              <a:cs typeface="Calibri"/>
            </a:rPr>
            <a:t>Carbon</a:t>
          </a:r>
          <a:r>
            <a:rPr lang="pt-BR" sz="1800" noProof="0" dirty="0" smtClean="0">
              <a:solidFill>
                <a:srgbClr val="1F111F"/>
              </a:solidFill>
              <a:latin typeface="Calibri"/>
              <a:cs typeface="Calibri"/>
            </a:rPr>
            <a:t> </a:t>
          </a:r>
          <a:r>
            <a:rPr lang="pt-BR" sz="1800" noProof="0" dirty="0" err="1" smtClean="0">
              <a:solidFill>
                <a:srgbClr val="1F111F"/>
              </a:solidFill>
              <a:latin typeface="Calibri"/>
              <a:cs typeface="Calibri"/>
            </a:rPr>
            <a:t>sequestration</a:t>
          </a:r>
          <a:r>
            <a:rPr lang="pt-BR" sz="1800" noProof="0" dirty="0" smtClean="0">
              <a:solidFill>
                <a:srgbClr val="1F111F"/>
              </a:solidFill>
              <a:latin typeface="Calibri"/>
              <a:cs typeface="Calibri"/>
            </a:rPr>
            <a:t>” e “</a:t>
          </a:r>
          <a:r>
            <a:rPr lang="pt-BR" sz="1800" noProof="0" dirty="0" err="1" smtClean="0">
              <a:solidFill>
                <a:srgbClr val="1F111F"/>
              </a:solidFill>
              <a:latin typeface="Calibri"/>
              <a:cs typeface="Calibri"/>
            </a:rPr>
            <a:t>offsetting</a:t>
          </a:r>
          <a:r>
            <a:rPr lang="pt-BR" sz="1800" noProof="0" dirty="0" smtClean="0">
              <a:solidFill>
                <a:srgbClr val="1F111F"/>
              </a:solidFill>
              <a:latin typeface="Calibri"/>
              <a:cs typeface="Calibri"/>
            </a:rPr>
            <a:t>”</a:t>
          </a:r>
          <a:endParaRPr lang="pt-BR" sz="1800" noProof="0" dirty="0">
            <a:solidFill>
              <a:srgbClr val="1F111F"/>
            </a:solidFill>
            <a:latin typeface="Calibri"/>
            <a:cs typeface="Calibri"/>
          </a:endParaRPr>
        </a:p>
      </dgm:t>
    </dgm:pt>
    <dgm:pt modelId="{B2C3F1E4-C151-DC4C-A727-B888234B2AD7}" type="parTrans" cxnId="{8F68D71A-1492-0640-A83E-B87229A57A91}">
      <dgm:prSet/>
      <dgm:spPr/>
      <dgm:t>
        <a:bodyPr/>
        <a:lstStyle/>
        <a:p>
          <a:endParaRPr lang="pt-BR" noProof="0"/>
        </a:p>
      </dgm:t>
    </dgm:pt>
    <dgm:pt modelId="{A989D791-D8F6-1340-88D9-519950360B17}" type="sibTrans" cxnId="{8F68D71A-1492-0640-A83E-B87229A57A91}">
      <dgm:prSet/>
      <dgm:spPr/>
      <dgm:t>
        <a:bodyPr/>
        <a:lstStyle/>
        <a:p>
          <a:endParaRPr lang="pt-BR" noProof="0"/>
        </a:p>
      </dgm:t>
    </dgm:pt>
    <dgm:pt modelId="{DD4C3715-EEF4-BE43-94EC-B9696C842C82}">
      <dgm:prSet custT="1"/>
      <dgm:spPr/>
      <dgm:t>
        <a:bodyPr/>
        <a:lstStyle/>
        <a:p>
          <a:r>
            <a:rPr lang="pt-BR" sz="1800" noProof="0" dirty="0" smtClean="0">
              <a:solidFill>
                <a:srgbClr val="1F111F"/>
              </a:solidFill>
              <a:latin typeface="Calibri"/>
              <a:cs typeface="Calibri"/>
            </a:rPr>
            <a:t>Ganhos de eficiência comparados com a necessidade de redução total de emissões</a:t>
          </a:r>
        </a:p>
      </dgm:t>
    </dgm:pt>
    <dgm:pt modelId="{AB410184-5446-2549-9642-C2EFAFDC9563}" type="parTrans" cxnId="{E60025DC-AE30-A648-AB62-095DD7CE86F1}">
      <dgm:prSet/>
      <dgm:spPr/>
      <dgm:t>
        <a:bodyPr/>
        <a:lstStyle/>
        <a:p>
          <a:endParaRPr lang="pt-BR" noProof="0"/>
        </a:p>
      </dgm:t>
    </dgm:pt>
    <dgm:pt modelId="{5FE8FA4F-F6C2-0544-B05F-E7848D40D683}" type="sibTrans" cxnId="{E60025DC-AE30-A648-AB62-095DD7CE86F1}">
      <dgm:prSet/>
      <dgm:spPr/>
      <dgm:t>
        <a:bodyPr/>
        <a:lstStyle/>
        <a:p>
          <a:endParaRPr lang="pt-BR" noProof="0"/>
        </a:p>
      </dgm:t>
    </dgm:pt>
    <dgm:pt modelId="{47006511-E656-D24F-B723-352E3413994B}">
      <dgm:prSet phldrT="[Text]" custT="1"/>
      <dgm:spPr/>
      <dgm:t>
        <a:bodyPr/>
        <a:lstStyle/>
        <a:p>
          <a:r>
            <a:rPr lang="pt-BR" sz="1800" noProof="0" dirty="0" smtClean="0">
              <a:solidFill>
                <a:srgbClr val="1F111F"/>
              </a:solidFill>
              <a:latin typeface="Calibri"/>
              <a:cs typeface="Calibri"/>
            </a:rPr>
            <a:t>O sentido desta iniciativa pode ser destruído por ações, tais como:</a:t>
          </a:r>
          <a:endParaRPr lang="pt-BR" sz="1800" noProof="0" dirty="0"/>
        </a:p>
      </dgm:t>
    </dgm:pt>
    <dgm:pt modelId="{EFAB0F2F-0C45-C540-B272-1BDFA97DEA14}" type="parTrans" cxnId="{4D4A13B0-D151-394D-AD38-7C0E5EB74899}">
      <dgm:prSet/>
      <dgm:spPr/>
      <dgm:t>
        <a:bodyPr/>
        <a:lstStyle/>
        <a:p>
          <a:endParaRPr lang="pt-BR" noProof="0"/>
        </a:p>
      </dgm:t>
    </dgm:pt>
    <dgm:pt modelId="{1E171B7E-CB14-E049-A787-6215CF69EFBA}" type="sibTrans" cxnId="{4D4A13B0-D151-394D-AD38-7C0E5EB74899}">
      <dgm:prSet/>
      <dgm:spPr/>
      <dgm:t>
        <a:bodyPr/>
        <a:lstStyle/>
        <a:p>
          <a:endParaRPr lang="pt-BR" noProof="0"/>
        </a:p>
      </dgm:t>
    </dgm:pt>
    <dgm:pt modelId="{CCAB278A-EDA4-9349-B057-13D6F4752D89}">
      <dgm:prSet custT="1"/>
      <dgm:spPr/>
      <dgm:t>
        <a:bodyPr/>
        <a:lstStyle/>
        <a:p>
          <a:r>
            <a:rPr lang="pt-BR" sz="1800" noProof="0" dirty="0" smtClean="0">
              <a:solidFill>
                <a:srgbClr val="1F111F"/>
              </a:solidFill>
              <a:latin typeface="Calibri"/>
              <a:cs typeface="Calibri"/>
            </a:rPr>
            <a:t>Os produtores não podem transferir a propriedade dos impactos causados pelo produto!</a:t>
          </a:r>
          <a:endParaRPr lang="pt-BR" sz="1800" noProof="0" dirty="0">
            <a:solidFill>
              <a:srgbClr val="1F111F"/>
            </a:solidFill>
            <a:latin typeface="Calibri"/>
            <a:cs typeface="Calibri"/>
          </a:endParaRPr>
        </a:p>
      </dgm:t>
    </dgm:pt>
    <dgm:pt modelId="{C4CFB7FD-0CF5-3742-8AB3-3A082F555ECD}" type="parTrans" cxnId="{240357E3-0A50-B847-97E5-19CDB352BAC6}">
      <dgm:prSet/>
      <dgm:spPr/>
      <dgm:t>
        <a:bodyPr/>
        <a:lstStyle/>
        <a:p>
          <a:endParaRPr lang="pt-BR" noProof="0"/>
        </a:p>
      </dgm:t>
    </dgm:pt>
    <dgm:pt modelId="{4DF887FC-3C19-BB43-AD02-842C8DBA1315}" type="sibTrans" cxnId="{240357E3-0A50-B847-97E5-19CDB352BAC6}">
      <dgm:prSet/>
      <dgm:spPr/>
      <dgm:t>
        <a:bodyPr/>
        <a:lstStyle/>
        <a:p>
          <a:endParaRPr lang="pt-BR" noProof="0"/>
        </a:p>
      </dgm:t>
    </dgm:pt>
    <dgm:pt modelId="{6AF80F7E-D99D-6B4B-B035-F601134CB416}" type="pres">
      <dgm:prSet presAssocID="{635E79B2-B2FF-C54C-AE3E-02C9C9C2E30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80A04D13-5466-4849-A07D-E4332A5C6BBA}" type="pres">
      <dgm:prSet presAssocID="{0B241D17-61DF-0E47-8B11-BB583FE6A6A2}" presName="linNode" presStyleCnt="0"/>
      <dgm:spPr/>
    </dgm:pt>
    <dgm:pt modelId="{CDA34C62-19F3-7F40-8A4C-77BB15B90CB2}" type="pres">
      <dgm:prSet presAssocID="{0B241D17-61DF-0E47-8B11-BB583FE6A6A2}" presName="parentText" presStyleLbl="node1" presStyleIdx="0" presStyleCnt="3" custScaleX="66745" custLinFactNeighborY="552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C91E71-7D7A-9C40-BF38-F902A78690C2}" type="pres">
      <dgm:prSet presAssocID="{0B241D17-61DF-0E47-8B11-BB583FE6A6A2}" presName="descendantText" presStyleLbl="alignAccFollowNode1" presStyleIdx="0" presStyleCnt="3" custScaleX="115638" custScaleY="84070" custLinFactNeighborY="128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66CFEB-177F-E249-A912-A87F01B7CB7C}" type="pres">
      <dgm:prSet presAssocID="{5E5189BE-B0B2-8C4C-B5D4-94117336E671}" presName="sp" presStyleCnt="0"/>
      <dgm:spPr/>
    </dgm:pt>
    <dgm:pt modelId="{C3597641-31D1-C345-8EF7-0B9FA62E310E}" type="pres">
      <dgm:prSet presAssocID="{21BCB0A3-F2CC-6F43-AA8C-1A7DA7AB8795}" presName="linNode" presStyleCnt="0"/>
      <dgm:spPr/>
    </dgm:pt>
    <dgm:pt modelId="{9B3EE4FD-6FD6-9C47-A64C-AA01633B06AB}" type="pres">
      <dgm:prSet presAssocID="{21BCB0A3-F2CC-6F43-AA8C-1A7DA7AB8795}" presName="parentText" presStyleLbl="node1" presStyleIdx="1" presStyleCnt="3" custScaleX="66745" custLinFactNeighborY="2367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1AFEE54-7402-084F-B0F8-FB1E029631C9}" type="pres">
      <dgm:prSet presAssocID="{21BCB0A3-F2CC-6F43-AA8C-1A7DA7AB8795}" presName="descendantText" presStyleLbl="alignAccFollowNode1" presStyleIdx="1" presStyleCnt="3" custScaleX="115638" custScaleY="99383" custLinFactNeighborY="394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8143E9-AE75-C14D-A50B-F8E4258629D5}" type="pres">
      <dgm:prSet presAssocID="{074DBF15-A837-F14F-B901-2F02832D4980}" presName="sp" presStyleCnt="0"/>
      <dgm:spPr/>
    </dgm:pt>
    <dgm:pt modelId="{9118BA24-2015-8443-80A5-EA756ECE83A5}" type="pres">
      <dgm:prSet presAssocID="{28831E59-9300-AA48-861A-0E87E1E48DE3}" presName="linNode" presStyleCnt="0"/>
      <dgm:spPr/>
    </dgm:pt>
    <dgm:pt modelId="{1BB1A498-BA62-C242-9714-DA985B6E74B3}" type="pres">
      <dgm:prSet presAssocID="{28831E59-9300-AA48-861A-0E87E1E48DE3}" presName="parentText" presStyleLbl="node1" presStyleIdx="2" presStyleCnt="3" custScaleX="66745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C7FFF16-8335-804D-B490-4755CCF3174D}" type="pres">
      <dgm:prSet presAssocID="{28831E59-9300-AA48-861A-0E87E1E48DE3}" presName="descendantText" presStyleLbl="alignAccFollowNode1" presStyleIdx="2" presStyleCnt="3" custScaleX="115638" custScaleY="10983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A206163-AD96-1C40-BF63-43126464C827}" type="presOf" srcId="{1A37FDF2-6384-C548-B236-A85DF35374D8}" destId="{4AC91E71-7D7A-9C40-BF38-F902A78690C2}" srcOrd="0" destOrd="1" presId="urn:microsoft.com/office/officeart/2005/8/layout/vList5"/>
    <dgm:cxn modelId="{2877C7A1-99B7-3A45-B4E9-AC4DE28E56CA}" type="presOf" srcId="{DD4C3715-EEF4-BE43-94EC-B9696C842C82}" destId="{11AFEE54-7402-084F-B0F8-FB1E029631C9}" srcOrd="0" destOrd="3" presId="urn:microsoft.com/office/officeart/2005/8/layout/vList5"/>
    <dgm:cxn modelId="{70E97372-5368-C042-8352-BB2F8EC7A9C1}" srcId="{0B241D17-61DF-0E47-8B11-BB583FE6A6A2}" destId="{1A37FDF2-6384-C548-B236-A85DF35374D8}" srcOrd="1" destOrd="0" parTransId="{CDC735F5-9918-CD4A-A4A7-B89498A5B022}" sibTransId="{969AB5E7-FBFF-DE4D-BDBA-6B87F690EAEF}"/>
    <dgm:cxn modelId="{FECCF6FD-5A51-DD4F-A8BC-7E323691044F}" srcId="{0B241D17-61DF-0E47-8B11-BB583FE6A6A2}" destId="{55932992-B679-7F49-86AC-1945255B0EA5}" srcOrd="0" destOrd="0" parTransId="{E42F9793-8337-6645-9273-11A8144AA31C}" sibTransId="{924FA174-181C-1845-A8AD-20DCBD892FF8}"/>
    <dgm:cxn modelId="{7380B4E3-385E-544F-B690-3207E1140DA3}" type="presOf" srcId="{55932992-B679-7F49-86AC-1945255B0EA5}" destId="{4AC91E71-7D7A-9C40-BF38-F902A78690C2}" srcOrd="0" destOrd="0" presId="urn:microsoft.com/office/officeart/2005/8/layout/vList5"/>
    <dgm:cxn modelId="{F0E31600-A663-104A-9F19-FA7C6C591EC9}" type="presOf" srcId="{28831E59-9300-AA48-861A-0E87E1E48DE3}" destId="{1BB1A498-BA62-C242-9714-DA985B6E74B3}" srcOrd="0" destOrd="0" presId="urn:microsoft.com/office/officeart/2005/8/layout/vList5"/>
    <dgm:cxn modelId="{C9737FD9-1608-DC46-B3DA-D46E3DBBC8ED}" type="presOf" srcId="{635E79B2-B2FF-C54C-AE3E-02C9C9C2E301}" destId="{6AF80F7E-D99D-6B4B-B035-F601134CB416}" srcOrd="0" destOrd="0" presId="urn:microsoft.com/office/officeart/2005/8/layout/vList5"/>
    <dgm:cxn modelId="{B3EE1346-FFF2-0340-9CA8-4E986D583D13}" srcId="{635E79B2-B2FF-C54C-AE3E-02C9C9C2E301}" destId="{0B241D17-61DF-0E47-8B11-BB583FE6A6A2}" srcOrd="0" destOrd="0" parTransId="{65F65868-9899-454A-BEFF-A1A4028787F0}" sibTransId="{5E5189BE-B0B2-8C4C-B5D4-94117336E671}"/>
    <dgm:cxn modelId="{E60025DC-AE30-A648-AB62-095DD7CE86F1}" srcId="{47006511-E656-D24F-B723-352E3413994B}" destId="{DD4C3715-EEF4-BE43-94EC-B9696C842C82}" srcOrd="1" destOrd="0" parTransId="{AB410184-5446-2549-9642-C2EFAFDC9563}" sibTransId="{5FE8FA4F-F6C2-0544-B05F-E7848D40D683}"/>
    <dgm:cxn modelId="{7CC36A40-D183-9042-91E4-389FBDB5ADB7}" type="presOf" srcId="{840AC66C-0D62-D44C-887B-BF7829413C3F}" destId="{11AFEE54-7402-084F-B0F8-FB1E029631C9}" srcOrd="0" destOrd="2" presId="urn:microsoft.com/office/officeart/2005/8/layout/vList5"/>
    <dgm:cxn modelId="{53A460B9-D7FB-8846-83C1-351737F849E0}" type="presOf" srcId="{CCAB278A-EDA4-9349-B057-13D6F4752D89}" destId="{9C7FFF16-8335-804D-B490-4755CCF3174D}" srcOrd="0" destOrd="1" presId="urn:microsoft.com/office/officeart/2005/8/layout/vList5"/>
    <dgm:cxn modelId="{0DCDDFBC-30A8-7F42-91A8-7F2747D0FE01}" srcId="{635E79B2-B2FF-C54C-AE3E-02C9C9C2E301}" destId="{21BCB0A3-F2CC-6F43-AA8C-1A7DA7AB8795}" srcOrd="1" destOrd="0" parTransId="{974F3961-FB5A-2F47-8B7C-7077B4DF985E}" sibTransId="{074DBF15-A837-F14F-B901-2F02832D4980}"/>
    <dgm:cxn modelId="{8F68D71A-1492-0640-A83E-B87229A57A91}" srcId="{47006511-E656-D24F-B723-352E3413994B}" destId="{840AC66C-0D62-D44C-887B-BF7829413C3F}" srcOrd="0" destOrd="0" parTransId="{B2C3F1E4-C151-DC4C-A727-B888234B2AD7}" sibTransId="{A989D791-D8F6-1340-88D9-519950360B17}"/>
    <dgm:cxn modelId="{4666E1F4-C755-394F-A893-62AF3144E2DC}" type="presOf" srcId="{21BCB0A3-F2CC-6F43-AA8C-1A7DA7AB8795}" destId="{9B3EE4FD-6FD6-9C47-A64C-AA01633B06AB}" srcOrd="0" destOrd="0" presId="urn:microsoft.com/office/officeart/2005/8/layout/vList5"/>
    <dgm:cxn modelId="{829BA587-EF0E-664E-89CF-120360839075}" srcId="{21BCB0A3-F2CC-6F43-AA8C-1A7DA7AB8795}" destId="{D395C1FE-06F2-D945-AC74-0B4331347127}" srcOrd="0" destOrd="0" parTransId="{C4B28E30-CAC2-454D-8C7C-56EC9315990F}" sibTransId="{327FE7DB-E92F-754B-B438-37A541196DEF}"/>
    <dgm:cxn modelId="{B959ED50-7F5F-7F4E-81ED-1CF7415007B0}" type="presOf" srcId="{0B7618E7-6D11-774D-8232-88EEB0151DA0}" destId="{9C7FFF16-8335-804D-B490-4755CCF3174D}" srcOrd="0" destOrd="0" presId="urn:microsoft.com/office/officeart/2005/8/layout/vList5"/>
    <dgm:cxn modelId="{2F7C91F5-B763-F644-957A-35C89320FAA6}" srcId="{28831E59-9300-AA48-861A-0E87E1E48DE3}" destId="{0B7618E7-6D11-774D-8232-88EEB0151DA0}" srcOrd="0" destOrd="0" parTransId="{26D2505A-9716-4047-9029-F489DB47F8D7}" sibTransId="{3C4145A9-675F-FD40-8F83-588B269FBD5A}"/>
    <dgm:cxn modelId="{4D4A13B0-D151-394D-AD38-7C0E5EB74899}" srcId="{21BCB0A3-F2CC-6F43-AA8C-1A7DA7AB8795}" destId="{47006511-E656-D24F-B723-352E3413994B}" srcOrd="1" destOrd="0" parTransId="{EFAB0F2F-0C45-C540-B272-1BDFA97DEA14}" sibTransId="{1E171B7E-CB14-E049-A787-6215CF69EFBA}"/>
    <dgm:cxn modelId="{AF4727C5-C52C-ED46-8C70-4E542D8616E1}" type="presOf" srcId="{0B241D17-61DF-0E47-8B11-BB583FE6A6A2}" destId="{CDA34C62-19F3-7F40-8A4C-77BB15B90CB2}" srcOrd="0" destOrd="0" presId="urn:microsoft.com/office/officeart/2005/8/layout/vList5"/>
    <dgm:cxn modelId="{240357E3-0A50-B847-97E5-19CDB352BAC6}" srcId="{28831E59-9300-AA48-861A-0E87E1E48DE3}" destId="{CCAB278A-EDA4-9349-B057-13D6F4752D89}" srcOrd="1" destOrd="0" parTransId="{C4CFB7FD-0CF5-3742-8AB3-3A082F555ECD}" sibTransId="{4DF887FC-3C19-BB43-AD02-842C8DBA1315}"/>
    <dgm:cxn modelId="{55FB9488-10A1-8E45-BAAA-BB1A7FAA715B}" type="presOf" srcId="{D395C1FE-06F2-D945-AC74-0B4331347127}" destId="{11AFEE54-7402-084F-B0F8-FB1E029631C9}" srcOrd="0" destOrd="0" presId="urn:microsoft.com/office/officeart/2005/8/layout/vList5"/>
    <dgm:cxn modelId="{6140730D-DE30-C544-B7E8-38ADC5C2B940}" srcId="{635E79B2-B2FF-C54C-AE3E-02C9C9C2E301}" destId="{28831E59-9300-AA48-861A-0E87E1E48DE3}" srcOrd="2" destOrd="0" parTransId="{5D4E40D3-886E-1342-8636-E4F6FA4D838C}" sibTransId="{86B9A47D-5AF7-0444-9808-642AF66DD672}"/>
    <dgm:cxn modelId="{7069705D-9613-9441-8034-570543356A88}" type="presOf" srcId="{47006511-E656-D24F-B723-352E3413994B}" destId="{11AFEE54-7402-084F-B0F8-FB1E029631C9}" srcOrd="0" destOrd="1" presId="urn:microsoft.com/office/officeart/2005/8/layout/vList5"/>
    <dgm:cxn modelId="{2AEC24C5-098D-424E-B87F-68063997EBBB}" type="presParOf" srcId="{6AF80F7E-D99D-6B4B-B035-F601134CB416}" destId="{80A04D13-5466-4849-A07D-E4332A5C6BBA}" srcOrd="0" destOrd="0" presId="urn:microsoft.com/office/officeart/2005/8/layout/vList5"/>
    <dgm:cxn modelId="{924A91B1-B05E-3040-8A9C-906CC56E970C}" type="presParOf" srcId="{80A04D13-5466-4849-A07D-E4332A5C6BBA}" destId="{CDA34C62-19F3-7F40-8A4C-77BB15B90CB2}" srcOrd="0" destOrd="0" presId="urn:microsoft.com/office/officeart/2005/8/layout/vList5"/>
    <dgm:cxn modelId="{9A3C294E-3FC5-4248-885F-2DF9F35706D0}" type="presParOf" srcId="{80A04D13-5466-4849-A07D-E4332A5C6BBA}" destId="{4AC91E71-7D7A-9C40-BF38-F902A78690C2}" srcOrd="1" destOrd="0" presId="urn:microsoft.com/office/officeart/2005/8/layout/vList5"/>
    <dgm:cxn modelId="{208BEB5E-66F8-6546-A016-A6948C1B7226}" type="presParOf" srcId="{6AF80F7E-D99D-6B4B-B035-F601134CB416}" destId="{0A66CFEB-177F-E249-A912-A87F01B7CB7C}" srcOrd="1" destOrd="0" presId="urn:microsoft.com/office/officeart/2005/8/layout/vList5"/>
    <dgm:cxn modelId="{1E9232FD-A0A6-3841-AF9E-4BE4B3E79636}" type="presParOf" srcId="{6AF80F7E-D99D-6B4B-B035-F601134CB416}" destId="{C3597641-31D1-C345-8EF7-0B9FA62E310E}" srcOrd="2" destOrd="0" presId="urn:microsoft.com/office/officeart/2005/8/layout/vList5"/>
    <dgm:cxn modelId="{394E4FFE-2468-5B40-BB64-C6148F559127}" type="presParOf" srcId="{C3597641-31D1-C345-8EF7-0B9FA62E310E}" destId="{9B3EE4FD-6FD6-9C47-A64C-AA01633B06AB}" srcOrd="0" destOrd="0" presId="urn:microsoft.com/office/officeart/2005/8/layout/vList5"/>
    <dgm:cxn modelId="{953DF8C2-B44A-7949-A755-E07E237C778A}" type="presParOf" srcId="{C3597641-31D1-C345-8EF7-0B9FA62E310E}" destId="{11AFEE54-7402-084F-B0F8-FB1E029631C9}" srcOrd="1" destOrd="0" presId="urn:microsoft.com/office/officeart/2005/8/layout/vList5"/>
    <dgm:cxn modelId="{7BB28DDD-0899-CD4B-8C8A-1589C77E913D}" type="presParOf" srcId="{6AF80F7E-D99D-6B4B-B035-F601134CB416}" destId="{908143E9-AE75-C14D-A50B-F8E4258629D5}" srcOrd="3" destOrd="0" presId="urn:microsoft.com/office/officeart/2005/8/layout/vList5"/>
    <dgm:cxn modelId="{5EC7B3C9-40E5-9746-AD11-8F048E290BE7}" type="presParOf" srcId="{6AF80F7E-D99D-6B4B-B035-F601134CB416}" destId="{9118BA24-2015-8443-80A5-EA756ECE83A5}" srcOrd="4" destOrd="0" presId="urn:microsoft.com/office/officeart/2005/8/layout/vList5"/>
    <dgm:cxn modelId="{39078ACD-EEAB-BE4A-8A36-F1DC1DD0D8E9}" type="presParOf" srcId="{9118BA24-2015-8443-80A5-EA756ECE83A5}" destId="{1BB1A498-BA62-C242-9714-DA985B6E74B3}" srcOrd="0" destOrd="0" presId="urn:microsoft.com/office/officeart/2005/8/layout/vList5"/>
    <dgm:cxn modelId="{5E64C490-7958-5549-AD78-7670225DF09A}" type="presParOf" srcId="{9118BA24-2015-8443-80A5-EA756ECE83A5}" destId="{9C7FFF16-8335-804D-B490-4755CCF3174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A8C23CB9-81B8-0042-A3F7-5A8B6AA92F02}" type="doc">
      <dgm:prSet loTypeId="urn:microsoft.com/office/officeart/2008/layout/LinedList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C882533-377F-5248-85B7-6BC6587BDF79}">
      <dgm:prSet phldrT="[Text]" custT="1"/>
      <dgm:spPr>
        <a:solidFill>
          <a:srgbClr val="800000"/>
        </a:solidFill>
      </dgm:spPr>
      <dgm:t>
        <a:bodyPr/>
        <a:lstStyle/>
        <a:p>
          <a:r>
            <a:rPr lang="pt-BR" sz="1800" noProof="0" dirty="0" smtClean="0">
              <a:solidFill>
                <a:srgbClr val="FFFFFF"/>
              </a:solidFill>
              <a:latin typeface="Calibri"/>
              <a:cs typeface="Calibri"/>
            </a:rPr>
            <a:t>FULL COST ACCOUNTING</a:t>
          </a:r>
          <a:endParaRPr lang="pt-BR" sz="1800" noProof="0" dirty="0">
            <a:solidFill>
              <a:srgbClr val="FFFFFF"/>
            </a:solidFill>
            <a:latin typeface="Calibri"/>
            <a:cs typeface="Calibri"/>
          </a:endParaRPr>
        </a:p>
      </dgm:t>
    </dgm:pt>
    <dgm:pt modelId="{18F83722-D407-3749-ADCF-71BC8782B60F}" type="parTrans" cxnId="{A9089112-CFDE-1E43-8A19-34E5549CAFE1}">
      <dgm:prSet/>
      <dgm:spPr/>
      <dgm:t>
        <a:bodyPr/>
        <a:lstStyle/>
        <a:p>
          <a:endParaRPr lang="pt-BR" sz="1800" noProof="0">
            <a:latin typeface="Calibri"/>
            <a:cs typeface="Calibri"/>
          </a:endParaRPr>
        </a:p>
      </dgm:t>
    </dgm:pt>
    <dgm:pt modelId="{4FA66F80-A0D1-3148-BA3B-DEA1C9700F6E}" type="sibTrans" cxnId="{A9089112-CFDE-1E43-8A19-34E5549CAFE1}">
      <dgm:prSet/>
      <dgm:spPr/>
      <dgm:t>
        <a:bodyPr/>
        <a:lstStyle/>
        <a:p>
          <a:endParaRPr lang="pt-BR" sz="1800" noProof="0">
            <a:latin typeface="Calibri"/>
            <a:cs typeface="Calibri"/>
          </a:endParaRPr>
        </a:p>
      </dgm:t>
    </dgm:pt>
    <dgm:pt modelId="{5E7B3F8C-5050-4743-A877-59502F5F97A7}">
      <dgm:prSet phldrT="[Text]" custT="1"/>
      <dgm:spPr/>
      <dgm:t>
        <a:bodyPr/>
        <a:lstStyle/>
        <a:p>
          <a:r>
            <a:rPr lang="pt-BR" sz="1800" noProof="0" dirty="0" smtClean="0">
              <a:solidFill>
                <a:srgbClr val="800000"/>
              </a:solidFill>
              <a:latin typeface="Calibri"/>
              <a:cs typeface="Calibri"/>
            </a:rPr>
            <a:t>É uma área da contabilidade</a:t>
          </a:r>
        </a:p>
        <a:p>
          <a:endParaRPr lang="pt-BR" sz="1800" noProof="0" dirty="0" smtClean="0">
            <a:solidFill>
              <a:srgbClr val="800000"/>
            </a:solidFill>
            <a:latin typeface="Calibri"/>
            <a:cs typeface="Calibri"/>
          </a:endParaRPr>
        </a:p>
        <a:p>
          <a:r>
            <a:rPr lang="pt-BR" sz="1800" noProof="0" dirty="0" smtClean="0">
              <a:solidFill>
                <a:srgbClr val="800000"/>
              </a:solidFill>
              <a:latin typeface="Calibri"/>
              <a:cs typeface="Calibri"/>
            </a:rPr>
            <a:t>Como esta área pode mudar para incluir conceitos de desenvolvimento sustentável?</a:t>
          </a:r>
          <a:endParaRPr lang="pt-BR" sz="1800" noProof="0" dirty="0">
            <a:solidFill>
              <a:srgbClr val="800000"/>
            </a:solidFill>
            <a:latin typeface="Calibri"/>
            <a:cs typeface="Calibri"/>
          </a:endParaRPr>
        </a:p>
      </dgm:t>
    </dgm:pt>
    <dgm:pt modelId="{D3BEA0A1-2A4A-D348-A452-08CE44F8B51E}" type="parTrans" cxnId="{E8C8A21B-23E9-1D4E-95A7-89199402F14C}">
      <dgm:prSet/>
      <dgm:spPr/>
      <dgm:t>
        <a:bodyPr/>
        <a:lstStyle/>
        <a:p>
          <a:endParaRPr lang="pt-BR" sz="1800" noProof="0">
            <a:latin typeface="Calibri"/>
            <a:cs typeface="Calibri"/>
          </a:endParaRPr>
        </a:p>
      </dgm:t>
    </dgm:pt>
    <dgm:pt modelId="{35EF5AE7-3F82-3B40-A533-241142891952}" type="sibTrans" cxnId="{E8C8A21B-23E9-1D4E-95A7-89199402F14C}">
      <dgm:prSet/>
      <dgm:spPr/>
      <dgm:t>
        <a:bodyPr/>
        <a:lstStyle/>
        <a:p>
          <a:endParaRPr lang="pt-BR" sz="1800" noProof="0">
            <a:latin typeface="Calibri"/>
            <a:cs typeface="Calibri"/>
          </a:endParaRPr>
        </a:p>
      </dgm:t>
    </dgm:pt>
    <dgm:pt modelId="{A3F09D46-FB70-AE47-A226-CA9A78A6DE2C}">
      <dgm:prSet phldrT="[Text]" custT="1"/>
      <dgm:spPr/>
      <dgm:t>
        <a:bodyPr/>
        <a:lstStyle/>
        <a:p>
          <a:r>
            <a:rPr lang="pt-BR" sz="1800" noProof="0" dirty="0" smtClean="0">
              <a:solidFill>
                <a:srgbClr val="800000"/>
              </a:solidFill>
              <a:latin typeface="Calibri"/>
              <a:cs typeface="Calibri"/>
            </a:rPr>
            <a:t>A contabilidade financeira considera o princípio da entidade contábil que somente abrange os custos gerados na entidade</a:t>
          </a:r>
          <a:endParaRPr lang="pt-BR" sz="1800" noProof="0" dirty="0">
            <a:solidFill>
              <a:srgbClr val="800000"/>
            </a:solidFill>
            <a:latin typeface="Calibri"/>
            <a:cs typeface="Calibri"/>
          </a:endParaRPr>
        </a:p>
      </dgm:t>
    </dgm:pt>
    <dgm:pt modelId="{4175CDD7-361D-5649-BE29-D5C3EA0A89DC}" type="parTrans" cxnId="{BFD81E14-FDD6-534D-876D-D5BCDC6EAE41}">
      <dgm:prSet/>
      <dgm:spPr/>
      <dgm:t>
        <a:bodyPr/>
        <a:lstStyle/>
        <a:p>
          <a:endParaRPr lang="pt-BR" sz="1800" noProof="0">
            <a:latin typeface="Calibri"/>
            <a:cs typeface="Calibri"/>
          </a:endParaRPr>
        </a:p>
      </dgm:t>
    </dgm:pt>
    <dgm:pt modelId="{41AAFED3-197A-C14A-B699-931F81A98519}" type="sibTrans" cxnId="{BFD81E14-FDD6-534D-876D-D5BCDC6EAE41}">
      <dgm:prSet/>
      <dgm:spPr/>
      <dgm:t>
        <a:bodyPr/>
        <a:lstStyle/>
        <a:p>
          <a:endParaRPr lang="pt-BR" sz="1800" noProof="0">
            <a:latin typeface="Calibri"/>
            <a:cs typeface="Calibri"/>
          </a:endParaRPr>
        </a:p>
      </dgm:t>
    </dgm:pt>
    <dgm:pt modelId="{64522696-ABDA-444C-B237-77FC23C994F7}">
      <dgm:prSet phldrT="[Text]" custT="1"/>
      <dgm:spPr/>
      <dgm:t>
        <a:bodyPr/>
        <a:lstStyle/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noProof="0" dirty="0" smtClean="0">
              <a:solidFill>
                <a:srgbClr val="800000"/>
              </a:solidFill>
              <a:latin typeface="Calibri"/>
              <a:cs typeface="Calibri"/>
            </a:rPr>
            <a:t>O cálculo dos custos deveria incluir externalidades negativas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1800" noProof="0" dirty="0" smtClean="0">
              <a:solidFill>
                <a:srgbClr val="800000"/>
              </a:solidFill>
              <a:latin typeface="Calibri"/>
              <a:cs typeface="Calibri"/>
            </a:rPr>
            <a:t>Isto consideraria os custos ambientais (e sociais) </a:t>
          </a:r>
        </a:p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noProof="0" dirty="0" smtClean="0">
              <a:solidFill>
                <a:srgbClr val="800000"/>
              </a:solidFill>
              <a:latin typeface="Calibri"/>
              <a:cs typeface="Calibri"/>
            </a:rPr>
            <a:t>não pagos mas consumidos/utilizados</a:t>
          </a:r>
        </a:p>
      </dgm:t>
    </dgm:pt>
    <dgm:pt modelId="{1BE3C5D2-513D-EB45-AF1E-7DDC2D0E07F1}" type="parTrans" cxnId="{0B30DB8B-5D26-9847-AAD9-28DC5DBDA7E2}">
      <dgm:prSet/>
      <dgm:spPr/>
      <dgm:t>
        <a:bodyPr/>
        <a:lstStyle/>
        <a:p>
          <a:endParaRPr lang="pt-BR" sz="1800" noProof="0">
            <a:latin typeface="Calibri"/>
            <a:cs typeface="Calibri"/>
          </a:endParaRPr>
        </a:p>
      </dgm:t>
    </dgm:pt>
    <dgm:pt modelId="{175EBED0-8014-D049-8E0F-A515F71F8F53}" type="sibTrans" cxnId="{0B30DB8B-5D26-9847-AAD9-28DC5DBDA7E2}">
      <dgm:prSet/>
      <dgm:spPr/>
      <dgm:t>
        <a:bodyPr/>
        <a:lstStyle/>
        <a:p>
          <a:endParaRPr lang="pt-BR" sz="1800" noProof="0">
            <a:latin typeface="Calibri"/>
            <a:cs typeface="Calibri"/>
          </a:endParaRPr>
        </a:p>
      </dgm:t>
    </dgm:pt>
    <dgm:pt modelId="{58FA115E-8385-6E48-8FDA-D558E881565F}" type="pres">
      <dgm:prSet presAssocID="{A8C23CB9-81B8-0042-A3F7-5A8B6AA92F02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pt-BR"/>
        </a:p>
      </dgm:t>
    </dgm:pt>
    <dgm:pt modelId="{48B1FE87-C925-3948-AE0B-5FED5A304437}" type="pres">
      <dgm:prSet presAssocID="{8C882533-377F-5248-85B7-6BC6587BDF79}" presName="thickLine" presStyleLbl="alignNode1" presStyleIdx="0" presStyleCnt="1"/>
      <dgm:spPr/>
    </dgm:pt>
    <dgm:pt modelId="{765EC72C-17FB-F04A-AD71-CEC8C392AD8C}" type="pres">
      <dgm:prSet presAssocID="{8C882533-377F-5248-85B7-6BC6587BDF79}" presName="horz1" presStyleCnt="0"/>
      <dgm:spPr/>
    </dgm:pt>
    <dgm:pt modelId="{6BF816EF-71A1-7549-970F-DC86500F0A27}" type="pres">
      <dgm:prSet presAssocID="{8C882533-377F-5248-85B7-6BC6587BDF79}" presName="tx1" presStyleLbl="revTx" presStyleIdx="0" presStyleCnt="4"/>
      <dgm:spPr/>
      <dgm:t>
        <a:bodyPr/>
        <a:lstStyle/>
        <a:p>
          <a:endParaRPr lang="en-US"/>
        </a:p>
      </dgm:t>
    </dgm:pt>
    <dgm:pt modelId="{A7B69C06-0868-4943-A00E-E79ADCC0FA0A}" type="pres">
      <dgm:prSet presAssocID="{8C882533-377F-5248-85B7-6BC6587BDF79}" presName="vert1" presStyleCnt="0"/>
      <dgm:spPr/>
    </dgm:pt>
    <dgm:pt modelId="{C1296A14-B675-064C-8C09-8A06FD9838E5}" type="pres">
      <dgm:prSet presAssocID="{5E7B3F8C-5050-4743-A877-59502F5F97A7}" presName="vertSpace2a" presStyleCnt="0"/>
      <dgm:spPr/>
    </dgm:pt>
    <dgm:pt modelId="{DDB520CD-77E3-5C47-81BC-C2B48A989822}" type="pres">
      <dgm:prSet presAssocID="{5E7B3F8C-5050-4743-A877-59502F5F97A7}" presName="horz2" presStyleCnt="0"/>
      <dgm:spPr/>
    </dgm:pt>
    <dgm:pt modelId="{BEB60A95-BEF1-7B47-B899-CCDE707E3746}" type="pres">
      <dgm:prSet presAssocID="{5E7B3F8C-5050-4743-A877-59502F5F97A7}" presName="horzSpace2" presStyleCnt="0"/>
      <dgm:spPr/>
    </dgm:pt>
    <dgm:pt modelId="{8A4BC017-B08A-4C4E-BDB6-238EFD625A98}" type="pres">
      <dgm:prSet presAssocID="{5E7B3F8C-5050-4743-A877-59502F5F97A7}" presName="tx2" presStyleLbl="revTx" presStyleIdx="1" presStyleCnt="4"/>
      <dgm:spPr/>
      <dgm:t>
        <a:bodyPr/>
        <a:lstStyle/>
        <a:p>
          <a:endParaRPr lang="en-US"/>
        </a:p>
      </dgm:t>
    </dgm:pt>
    <dgm:pt modelId="{5D62246B-01AD-EB4A-AA61-0047F209B741}" type="pres">
      <dgm:prSet presAssocID="{5E7B3F8C-5050-4743-A877-59502F5F97A7}" presName="vert2" presStyleCnt="0"/>
      <dgm:spPr/>
    </dgm:pt>
    <dgm:pt modelId="{01B32828-0C54-CE45-9E0A-DC8E0A298301}" type="pres">
      <dgm:prSet presAssocID="{5E7B3F8C-5050-4743-A877-59502F5F97A7}" presName="thinLine2b" presStyleLbl="callout" presStyleIdx="0" presStyleCnt="3"/>
      <dgm:spPr/>
    </dgm:pt>
    <dgm:pt modelId="{E410E553-DA41-894A-80DB-5E3723744EFA}" type="pres">
      <dgm:prSet presAssocID="{5E7B3F8C-5050-4743-A877-59502F5F97A7}" presName="vertSpace2b" presStyleCnt="0"/>
      <dgm:spPr/>
    </dgm:pt>
    <dgm:pt modelId="{70329EE1-66A2-504F-8500-490EFA61EFFF}" type="pres">
      <dgm:prSet presAssocID="{A3F09D46-FB70-AE47-A226-CA9A78A6DE2C}" presName="horz2" presStyleCnt="0"/>
      <dgm:spPr/>
    </dgm:pt>
    <dgm:pt modelId="{490786A6-1335-FA4D-9099-4A589121F057}" type="pres">
      <dgm:prSet presAssocID="{A3F09D46-FB70-AE47-A226-CA9A78A6DE2C}" presName="horzSpace2" presStyleCnt="0"/>
      <dgm:spPr/>
    </dgm:pt>
    <dgm:pt modelId="{56379ACD-C93F-F044-8234-C819CD61185B}" type="pres">
      <dgm:prSet presAssocID="{A3F09D46-FB70-AE47-A226-CA9A78A6DE2C}" presName="tx2" presStyleLbl="revTx" presStyleIdx="2" presStyleCnt="4"/>
      <dgm:spPr/>
      <dgm:t>
        <a:bodyPr/>
        <a:lstStyle/>
        <a:p>
          <a:endParaRPr lang="en-US"/>
        </a:p>
      </dgm:t>
    </dgm:pt>
    <dgm:pt modelId="{C69F5F48-BEA8-5E43-B511-094EA0D80B22}" type="pres">
      <dgm:prSet presAssocID="{A3F09D46-FB70-AE47-A226-CA9A78A6DE2C}" presName="vert2" presStyleCnt="0"/>
      <dgm:spPr/>
    </dgm:pt>
    <dgm:pt modelId="{5C54564C-70AF-6E48-A3C3-5AB5525B1704}" type="pres">
      <dgm:prSet presAssocID="{A3F09D46-FB70-AE47-A226-CA9A78A6DE2C}" presName="thinLine2b" presStyleLbl="callout" presStyleIdx="1" presStyleCnt="3"/>
      <dgm:spPr/>
    </dgm:pt>
    <dgm:pt modelId="{E363768A-130E-3043-8BC2-D3AEEA49724F}" type="pres">
      <dgm:prSet presAssocID="{A3F09D46-FB70-AE47-A226-CA9A78A6DE2C}" presName="vertSpace2b" presStyleCnt="0"/>
      <dgm:spPr/>
    </dgm:pt>
    <dgm:pt modelId="{29F44318-E1F5-4C49-B684-2B050F076573}" type="pres">
      <dgm:prSet presAssocID="{64522696-ABDA-444C-B237-77FC23C994F7}" presName="horz2" presStyleCnt="0"/>
      <dgm:spPr/>
    </dgm:pt>
    <dgm:pt modelId="{20B80859-16FB-FD40-95EC-A206F038A8D8}" type="pres">
      <dgm:prSet presAssocID="{64522696-ABDA-444C-B237-77FC23C994F7}" presName="horzSpace2" presStyleCnt="0"/>
      <dgm:spPr/>
    </dgm:pt>
    <dgm:pt modelId="{CFF50D7A-81D5-C34E-B949-870F102EDF1D}" type="pres">
      <dgm:prSet presAssocID="{64522696-ABDA-444C-B237-77FC23C994F7}" presName="tx2" presStyleLbl="revTx" presStyleIdx="3" presStyleCnt="4"/>
      <dgm:spPr/>
      <dgm:t>
        <a:bodyPr/>
        <a:lstStyle/>
        <a:p>
          <a:endParaRPr lang="en-US"/>
        </a:p>
      </dgm:t>
    </dgm:pt>
    <dgm:pt modelId="{6F789CCE-925C-EE4C-B1D4-B49DA5416EBA}" type="pres">
      <dgm:prSet presAssocID="{64522696-ABDA-444C-B237-77FC23C994F7}" presName="vert2" presStyleCnt="0"/>
      <dgm:spPr/>
    </dgm:pt>
    <dgm:pt modelId="{CB1A7395-F0D9-AB4D-BB45-88BE5433FBC4}" type="pres">
      <dgm:prSet presAssocID="{64522696-ABDA-444C-B237-77FC23C994F7}" presName="thinLine2b" presStyleLbl="callout" presStyleIdx="2" presStyleCnt="3"/>
      <dgm:spPr/>
    </dgm:pt>
    <dgm:pt modelId="{AE9BF1EC-6267-F841-B232-9FDDAEAF77E1}" type="pres">
      <dgm:prSet presAssocID="{64522696-ABDA-444C-B237-77FC23C994F7}" presName="vertSpace2b" presStyleCnt="0"/>
      <dgm:spPr/>
    </dgm:pt>
  </dgm:ptLst>
  <dgm:cxnLst>
    <dgm:cxn modelId="{C1AA08F8-61D8-3F46-946D-2938EFC4FCB6}" type="presOf" srcId="{64522696-ABDA-444C-B237-77FC23C994F7}" destId="{CFF50D7A-81D5-C34E-B949-870F102EDF1D}" srcOrd="0" destOrd="0" presId="urn:microsoft.com/office/officeart/2008/layout/LinedList"/>
    <dgm:cxn modelId="{01D1AA82-CB5C-4C4F-8398-92511DD72F48}" type="presOf" srcId="{A3F09D46-FB70-AE47-A226-CA9A78A6DE2C}" destId="{56379ACD-C93F-F044-8234-C819CD61185B}" srcOrd="0" destOrd="0" presId="urn:microsoft.com/office/officeart/2008/layout/LinedList"/>
    <dgm:cxn modelId="{0B30DB8B-5D26-9847-AAD9-28DC5DBDA7E2}" srcId="{8C882533-377F-5248-85B7-6BC6587BDF79}" destId="{64522696-ABDA-444C-B237-77FC23C994F7}" srcOrd="2" destOrd="0" parTransId="{1BE3C5D2-513D-EB45-AF1E-7DDC2D0E07F1}" sibTransId="{175EBED0-8014-D049-8E0F-A515F71F8F53}"/>
    <dgm:cxn modelId="{E8C8A21B-23E9-1D4E-95A7-89199402F14C}" srcId="{8C882533-377F-5248-85B7-6BC6587BDF79}" destId="{5E7B3F8C-5050-4743-A877-59502F5F97A7}" srcOrd="0" destOrd="0" parTransId="{D3BEA0A1-2A4A-D348-A452-08CE44F8B51E}" sibTransId="{35EF5AE7-3F82-3B40-A533-241142891952}"/>
    <dgm:cxn modelId="{BFD81E14-FDD6-534D-876D-D5BCDC6EAE41}" srcId="{8C882533-377F-5248-85B7-6BC6587BDF79}" destId="{A3F09D46-FB70-AE47-A226-CA9A78A6DE2C}" srcOrd="1" destOrd="0" parTransId="{4175CDD7-361D-5649-BE29-D5C3EA0A89DC}" sibTransId="{41AAFED3-197A-C14A-B699-931F81A98519}"/>
    <dgm:cxn modelId="{F839019B-3E61-F448-9A48-AA859A23C6D6}" type="presOf" srcId="{A8C23CB9-81B8-0042-A3F7-5A8B6AA92F02}" destId="{58FA115E-8385-6E48-8FDA-D558E881565F}" srcOrd="0" destOrd="0" presId="urn:microsoft.com/office/officeart/2008/layout/LinedList"/>
    <dgm:cxn modelId="{F5CE54AF-5771-084A-82BD-39447F058B60}" type="presOf" srcId="{5E7B3F8C-5050-4743-A877-59502F5F97A7}" destId="{8A4BC017-B08A-4C4E-BDB6-238EFD625A98}" srcOrd="0" destOrd="0" presId="urn:microsoft.com/office/officeart/2008/layout/LinedList"/>
    <dgm:cxn modelId="{46499AE2-65CA-2C43-A0F5-4EACAAA72BF7}" type="presOf" srcId="{8C882533-377F-5248-85B7-6BC6587BDF79}" destId="{6BF816EF-71A1-7549-970F-DC86500F0A27}" srcOrd="0" destOrd="0" presId="urn:microsoft.com/office/officeart/2008/layout/LinedList"/>
    <dgm:cxn modelId="{A9089112-CFDE-1E43-8A19-34E5549CAFE1}" srcId="{A8C23CB9-81B8-0042-A3F7-5A8B6AA92F02}" destId="{8C882533-377F-5248-85B7-6BC6587BDF79}" srcOrd="0" destOrd="0" parTransId="{18F83722-D407-3749-ADCF-71BC8782B60F}" sibTransId="{4FA66F80-A0D1-3148-BA3B-DEA1C9700F6E}"/>
    <dgm:cxn modelId="{9367F0AF-34BB-A64A-9D4C-BB79CE4C1EE7}" type="presParOf" srcId="{58FA115E-8385-6E48-8FDA-D558E881565F}" destId="{48B1FE87-C925-3948-AE0B-5FED5A304437}" srcOrd="0" destOrd="0" presId="urn:microsoft.com/office/officeart/2008/layout/LinedList"/>
    <dgm:cxn modelId="{8600F759-058A-914C-8F5B-A76DEC96FDEB}" type="presParOf" srcId="{58FA115E-8385-6E48-8FDA-D558E881565F}" destId="{765EC72C-17FB-F04A-AD71-CEC8C392AD8C}" srcOrd="1" destOrd="0" presId="urn:microsoft.com/office/officeart/2008/layout/LinedList"/>
    <dgm:cxn modelId="{E19D676E-4397-CB48-9D21-72D4AC37B4BE}" type="presParOf" srcId="{765EC72C-17FB-F04A-AD71-CEC8C392AD8C}" destId="{6BF816EF-71A1-7549-970F-DC86500F0A27}" srcOrd="0" destOrd="0" presId="urn:microsoft.com/office/officeart/2008/layout/LinedList"/>
    <dgm:cxn modelId="{AD2F4CC6-5C53-7E42-A669-11CCA0ACBEAD}" type="presParOf" srcId="{765EC72C-17FB-F04A-AD71-CEC8C392AD8C}" destId="{A7B69C06-0868-4943-A00E-E79ADCC0FA0A}" srcOrd="1" destOrd="0" presId="urn:microsoft.com/office/officeart/2008/layout/LinedList"/>
    <dgm:cxn modelId="{0AB027CE-B50C-1B4E-A66C-306DF50B9CC0}" type="presParOf" srcId="{A7B69C06-0868-4943-A00E-E79ADCC0FA0A}" destId="{C1296A14-B675-064C-8C09-8A06FD9838E5}" srcOrd="0" destOrd="0" presId="urn:microsoft.com/office/officeart/2008/layout/LinedList"/>
    <dgm:cxn modelId="{08B0C9C7-DDD0-054A-8E26-5255D5D7DC6E}" type="presParOf" srcId="{A7B69C06-0868-4943-A00E-E79ADCC0FA0A}" destId="{DDB520CD-77E3-5C47-81BC-C2B48A989822}" srcOrd="1" destOrd="0" presId="urn:microsoft.com/office/officeart/2008/layout/LinedList"/>
    <dgm:cxn modelId="{FE8D339F-1B70-D94D-803A-9AF8B85C0B09}" type="presParOf" srcId="{DDB520CD-77E3-5C47-81BC-C2B48A989822}" destId="{BEB60A95-BEF1-7B47-B899-CCDE707E3746}" srcOrd="0" destOrd="0" presId="urn:microsoft.com/office/officeart/2008/layout/LinedList"/>
    <dgm:cxn modelId="{9815A318-B15D-5F4E-AB98-9D4E5FF8A1A2}" type="presParOf" srcId="{DDB520CD-77E3-5C47-81BC-C2B48A989822}" destId="{8A4BC017-B08A-4C4E-BDB6-238EFD625A98}" srcOrd="1" destOrd="0" presId="urn:microsoft.com/office/officeart/2008/layout/LinedList"/>
    <dgm:cxn modelId="{253B0BA5-D939-4C49-A76F-9061B94382E6}" type="presParOf" srcId="{DDB520CD-77E3-5C47-81BC-C2B48A989822}" destId="{5D62246B-01AD-EB4A-AA61-0047F209B741}" srcOrd="2" destOrd="0" presId="urn:microsoft.com/office/officeart/2008/layout/LinedList"/>
    <dgm:cxn modelId="{B0651A40-CE92-ED48-9DED-0820D347A89D}" type="presParOf" srcId="{A7B69C06-0868-4943-A00E-E79ADCC0FA0A}" destId="{01B32828-0C54-CE45-9E0A-DC8E0A298301}" srcOrd="2" destOrd="0" presId="urn:microsoft.com/office/officeart/2008/layout/LinedList"/>
    <dgm:cxn modelId="{2B000234-AA87-9E40-971B-D5AF754BC326}" type="presParOf" srcId="{A7B69C06-0868-4943-A00E-E79ADCC0FA0A}" destId="{E410E553-DA41-894A-80DB-5E3723744EFA}" srcOrd="3" destOrd="0" presId="urn:microsoft.com/office/officeart/2008/layout/LinedList"/>
    <dgm:cxn modelId="{DBDB88A1-6A91-BA44-A6DA-5304C01384DB}" type="presParOf" srcId="{A7B69C06-0868-4943-A00E-E79ADCC0FA0A}" destId="{70329EE1-66A2-504F-8500-490EFA61EFFF}" srcOrd="4" destOrd="0" presId="urn:microsoft.com/office/officeart/2008/layout/LinedList"/>
    <dgm:cxn modelId="{6FFA1751-BED2-E943-B842-BB1B81D0CE05}" type="presParOf" srcId="{70329EE1-66A2-504F-8500-490EFA61EFFF}" destId="{490786A6-1335-FA4D-9099-4A589121F057}" srcOrd="0" destOrd="0" presId="urn:microsoft.com/office/officeart/2008/layout/LinedList"/>
    <dgm:cxn modelId="{028C8C12-710F-9049-90E2-E42E81448963}" type="presParOf" srcId="{70329EE1-66A2-504F-8500-490EFA61EFFF}" destId="{56379ACD-C93F-F044-8234-C819CD61185B}" srcOrd="1" destOrd="0" presId="urn:microsoft.com/office/officeart/2008/layout/LinedList"/>
    <dgm:cxn modelId="{5356B4A1-BCF6-F14E-B7C7-F3C763F6A0ED}" type="presParOf" srcId="{70329EE1-66A2-504F-8500-490EFA61EFFF}" destId="{C69F5F48-BEA8-5E43-B511-094EA0D80B22}" srcOrd="2" destOrd="0" presId="urn:microsoft.com/office/officeart/2008/layout/LinedList"/>
    <dgm:cxn modelId="{80C3D0CD-E9BD-C246-8BA9-5E67EA0F314C}" type="presParOf" srcId="{A7B69C06-0868-4943-A00E-E79ADCC0FA0A}" destId="{5C54564C-70AF-6E48-A3C3-5AB5525B1704}" srcOrd="5" destOrd="0" presId="urn:microsoft.com/office/officeart/2008/layout/LinedList"/>
    <dgm:cxn modelId="{41E79FD3-A11C-2647-BF27-A46A2D95952E}" type="presParOf" srcId="{A7B69C06-0868-4943-A00E-E79ADCC0FA0A}" destId="{E363768A-130E-3043-8BC2-D3AEEA49724F}" srcOrd="6" destOrd="0" presId="urn:microsoft.com/office/officeart/2008/layout/LinedList"/>
    <dgm:cxn modelId="{FFFF28FD-D606-004D-9548-FD385D57BB96}" type="presParOf" srcId="{A7B69C06-0868-4943-A00E-E79ADCC0FA0A}" destId="{29F44318-E1F5-4C49-B684-2B050F076573}" srcOrd="7" destOrd="0" presId="urn:microsoft.com/office/officeart/2008/layout/LinedList"/>
    <dgm:cxn modelId="{3F622342-8440-274E-8051-65E2FCECA8B3}" type="presParOf" srcId="{29F44318-E1F5-4C49-B684-2B050F076573}" destId="{20B80859-16FB-FD40-95EC-A206F038A8D8}" srcOrd="0" destOrd="0" presId="urn:microsoft.com/office/officeart/2008/layout/LinedList"/>
    <dgm:cxn modelId="{B3E46E8D-A5BC-3A42-9F72-1BBB8B9B2F67}" type="presParOf" srcId="{29F44318-E1F5-4C49-B684-2B050F076573}" destId="{CFF50D7A-81D5-C34E-B949-870F102EDF1D}" srcOrd="1" destOrd="0" presId="urn:microsoft.com/office/officeart/2008/layout/LinedList"/>
    <dgm:cxn modelId="{96799F51-28AF-0643-BD62-A49EAA21ED3F}" type="presParOf" srcId="{29F44318-E1F5-4C49-B684-2B050F076573}" destId="{6F789CCE-925C-EE4C-B1D4-B49DA5416EBA}" srcOrd="2" destOrd="0" presId="urn:microsoft.com/office/officeart/2008/layout/LinedList"/>
    <dgm:cxn modelId="{8F129EB7-6A30-374E-A0EE-C1FBDC9D20BD}" type="presParOf" srcId="{A7B69C06-0868-4943-A00E-E79ADCC0FA0A}" destId="{CB1A7395-F0D9-AB4D-BB45-88BE5433FBC4}" srcOrd="8" destOrd="0" presId="urn:microsoft.com/office/officeart/2008/layout/LinedList"/>
    <dgm:cxn modelId="{3265B7C0-D9AA-034F-B8D1-C6E9496C3B31}" type="presParOf" srcId="{A7B69C06-0868-4943-A00E-E79ADCC0FA0A}" destId="{AE9BF1EC-6267-F841-B232-9FDDAEAF77E1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A8C23CB9-81B8-0042-A3F7-5A8B6AA92F02}" type="doc">
      <dgm:prSet loTypeId="urn:microsoft.com/office/officeart/2008/layout/LinedList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C882533-377F-5248-85B7-6BC6587BDF79}">
      <dgm:prSet phldrT="[Text]" custT="1"/>
      <dgm:spPr>
        <a:solidFill>
          <a:srgbClr val="003E00"/>
        </a:solidFill>
      </dgm:spPr>
      <dgm:t>
        <a:bodyPr/>
        <a:lstStyle/>
        <a:p>
          <a:r>
            <a:rPr lang="pt-BR" sz="1800" noProof="0" dirty="0" smtClean="0">
              <a:solidFill>
                <a:srgbClr val="FFFFFF"/>
              </a:solidFill>
              <a:latin typeface="Calibri"/>
              <a:cs typeface="Calibri"/>
            </a:rPr>
            <a:t>O QUE UM “FULL ACCOUNTING COST” DEVERIA INCLUIR?</a:t>
          </a:r>
          <a:endParaRPr lang="pt-BR" sz="1800" noProof="0" dirty="0">
            <a:solidFill>
              <a:srgbClr val="FFFFFF"/>
            </a:solidFill>
            <a:latin typeface="Calibri"/>
            <a:cs typeface="Calibri"/>
          </a:endParaRPr>
        </a:p>
      </dgm:t>
    </dgm:pt>
    <dgm:pt modelId="{18F83722-D407-3749-ADCF-71BC8782B60F}" type="parTrans" cxnId="{A9089112-CFDE-1E43-8A19-34E5549CAFE1}">
      <dgm:prSet/>
      <dgm:spPr/>
      <dgm:t>
        <a:bodyPr/>
        <a:lstStyle/>
        <a:p>
          <a:endParaRPr lang="pt-BR" sz="1800" noProof="0">
            <a:latin typeface="Calibri"/>
            <a:cs typeface="Calibri"/>
          </a:endParaRPr>
        </a:p>
      </dgm:t>
    </dgm:pt>
    <dgm:pt modelId="{4FA66F80-A0D1-3148-BA3B-DEA1C9700F6E}" type="sibTrans" cxnId="{A9089112-CFDE-1E43-8A19-34E5549CAFE1}">
      <dgm:prSet/>
      <dgm:spPr/>
      <dgm:t>
        <a:bodyPr/>
        <a:lstStyle/>
        <a:p>
          <a:endParaRPr lang="pt-BR" sz="1800" noProof="0">
            <a:latin typeface="Calibri"/>
            <a:cs typeface="Calibri"/>
          </a:endParaRPr>
        </a:p>
      </dgm:t>
    </dgm:pt>
    <dgm:pt modelId="{5E7B3F8C-5050-4743-A877-59502F5F97A7}">
      <dgm:prSet phldrT="[Text]" custT="1"/>
      <dgm:spPr/>
      <dgm:t>
        <a:bodyPr/>
        <a:lstStyle/>
        <a:p>
          <a:r>
            <a:rPr lang="pt-BR" sz="1800" b="1" noProof="0" dirty="0" smtClean="0">
              <a:solidFill>
                <a:srgbClr val="003600"/>
              </a:solidFill>
              <a:latin typeface="Calibri" panose="020F0502020204030204" pitchFamily="34" charset="0"/>
            </a:rPr>
            <a:t>Relações de proximidade </a:t>
          </a:r>
          <a:r>
            <a:rPr lang="pt-BR" sz="1800" noProof="0" dirty="0" smtClean="0">
              <a:solidFill>
                <a:srgbClr val="003600"/>
              </a:solidFill>
              <a:latin typeface="Calibri" panose="020F0502020204030204" pitchFamily="34" charset="0"/>
            </a:rPr>
            <a:t>com grupos de interesse(“</a:t>
          </a:r>
          <a:r>
            <a:rPr lang="pt-BR" sz="1800" noProof="0" dirty="0" err="1" smtClean="0">
              <a:solidFill>
                <a:srgbClr val="003600"/>
              </a:solidFill>
              <a:latin typeface="Calibri" panose="020F0502020204030204" pitchFamily="34" charset="0"/>
            </a:rPr>
            <a:t>stakeholders</a:t>
          </a:r>
          <a:r>
            <a:rPr lang="pt-BR" sz="1800" noProof="0" dirty="0" smtClean="0">
              <a:solidFill>
                <a:srgbClr val="003600"/>
              </a:solidFill>
              <a:latin typeface="Calibri" panose="020F0502020204030204" pitchFamily="34" charset="0"/>
            </a:rPr>
            <a:t>”) para representar/incluir todos os custos</a:t>
          </a:r>
          <a:endParaRPr lang="pt-BR" sz="1800" noProof="0" dirty="0">
            <a:solidFill>
              <a:srgbClr val="003600"/>
            </a:solidFill>
            <a:latin typeface="Calibri"/>
            <a:cs typeface="Calibri"/>
          </a:endParaRPr>
        </a:p>
      </dgm:t>
    </dgm:pt>
    <dgm:pt modelId="{D3BEA0A1-2A4A-D348-A452-08CE44F8B51E}" type="parTrans" cxnId="{E8C8A21B-23E9-1D4E-95A7-89199402F14C}">
      <dgm:prSet/>
      <dgm:spPr/>
      <dgm:t>
        <a:bodyPr/>
        <a:lstStyle/>
        <a:p>
          <a:endParaRPr lang="pt-BR" sz="1800" noProof="0">
            <a:latin typeface="Calibri"/>
            <a:cs typeface="Calibri"/>
          </a:endParaRPr>
        </a:p>
      </dgm:t>
    </dgm:pt>
    <dgm:pt modelId="{35EF5AE7-3F82-3B40-A533-241142891952}" type="sibTrans" cxnId="{E8C8A21B-23E9-1D4E-95A7-89199402F14C}">
      <dgm:prSet/>
      <dgm:spPr/>
      <dgm:t>
        <a:bodyPr/>
        <a:lstStyle/>
        <a:p>
          <a:endParaRPr lang="pt-BR" sz="1800" noProof="0">
            <a:latin typeface="Calibri"/>
            <a:cs typeface="Calibri"/>
          </a:endParaRPr>
        </a:p>
      </dgm:t>
    </dgm:pt>
    <dgm:pt modelId="{A3F09D46-FB70-AE47-A226-CA9A78A6DE2C}">
      <dgm:prSet phldrT="[Text]" custT="1"/>
      <dgm:spPr/>
      <dgm:t>
        <a:bodyPr/>
        <a:lstStyle/>
        <a:p>
          <a:r>
            <a:rPr lang="pt-BR" sz="1800" noProof="0" dirty="0" smtClean="0">
              <a:solidFill>
                <a:srgbClr val="003600"/>
              </a:solidFill>
              <a:latin typeface="Calibri" panose="020F0502020204030204" pitchFamily="34" charset="0"/>
            </a:rPr>
            <a:t>Comunicar </a:t>
          </a:r>
          <a:r>
            <a:rPr lang="pt-BR" sz="1800" b="1" noProof="0" dirty="0" smtClean="0">
              <a:solidFill>
                <a:srgbClr val="003600"/>
              </a:solidFill>
              <a:latin typeface="Calibri" panose="020F0502020204030204" pitchFamily="34" charset="0"/>
            </a:rPr>
            <a:t>incertezas e riscos envolvidos </a:t>
          </a:r>
          <a:r>
            <a:rPr lang="pt-BR" sz="1800" noProof="0" dirty="0" smtClean="0">
              <a:solidFill>
                <a:srgbClr val="003600"/>
              </a:solidFill>
              <a:latin typeface="Calibri" panose="020F0502020204030204" pitchFamily="34" charset="0"/>
            </a:rPr>
            <a:t>nos processos sociais e ambientais</a:t>
          </a:r>
          <a:endParaRPr lang="pt-BR" sz="1800" noProof="0" dirty="0">
            <a:solidFill>
              <a:srgbClr val="003600"/>
            </a:solidFill>
            <a:latin typeface="Calibri"/>
            <a:cs typeface="Calibri"/>
          </a:endParaRPr>
        </a:p>
      </dgm:t>
    </dgm:pt>
    <dgm:pt modelId="{4175CDD7-361D-5649-BE29-D5C3EA0A89DC}" type="parTrans" cxnId="{BFD81E14-FDD6-534D-876D-D5BCDC6EAE41}">
      <dgm:prSet/>
      <dgm:spPr/>
      <dgm:t>
        <a:bodyPr/>
        <a:lstStyle/>
        <a:p>
          <a:endParaRPr lang="pt-BR" sz="1800" noProof="0">
            <a:latin typeface="Calibri"/>
            <a:cs typeface="Calibri"/>
          </a:endParaRPr>
        </a:p>
      </dgm:t>
    </dgm:pt>
    <dgm:pt modelId="{41AAFED3-197A-C14A-B699-931F81A98519}" type="sibTrans" cxnId="{BFD81E14-FDD6-534D-876D-D5BCDC6EAE41}">
      <dgm:prSet/>
      <dgm:spPr/>
      <dgm:t>
        <a:bodyPr/>
        <a:lstStyle/>
        <a:p>
          <a:endParaRPr lang="pt-BR" sz="1800" noProof="0">
            <a:latin typeface="Calibri"/>
            <a:cs typeface="Calibri"/>
          </a:endParaRPr>
        </a:p>
      </dgm:t>
    </dgm:pt>
    <dgm:pt modelId="{64522696-ABDA-444C-B237-77FC23C994F7}">
      <dgm:prSet phldrT="[Text]" custT="1"/>
      <dgm:spPr/>
      <dgm:t>
        <a:bodyPr/>
        <a:lstStyle/>
        <a:p>
          <a:r>
            <a:rPr lang="pt-BR" sz="1800" b="1" noProof="0" dirty="0" smtClean="0">
              <a:solidFill>
                <a:srgbClr val="003600"/>
              </a:solidFill>
              <a:latin typeface="Calibri" panose="020F0502020204030204" pitchFamily="34" charset="0"/>
            </a:rPr>
            <a:t>Incluir diferentes formas de avaliação</a:t>
          </a:r>
          <a:r>
            <a:rPr lang="pt-BR" sz="1800" noProof="0" dirty="0" smtClean="0">
              <a:solidFill>
                <a:srgbClr val="003600"/>
              </a:solidFill>
              <a:latin typeface="Calibri" panose="020F0502020204030204" pitchFamily="34" charset="0"/>
            </a:rPr>
            <a:t>, pois nem sempre é possível a monetização dos aspectos sociais e ambientais</a:t>
          </a:r>
          <a:endParaRPr lang="pt-BR" sz="1800" noProof="0" dirty="0">
            <a:solidFill>
              <a:srgbClr val="003600"/>
            </a:solidFill>
            <a:latin typeface="Calibri"/>
            <a:cs typeface="Calibri"/>
          </a:endParaRPr>
        </a:p>
      </dgm:t>
    </dgm:pt>
    <dgm:pt modelId="{1BE3C5D2-513D-EB45-AF1E-7DDC2D0E07F1}" type="parTrans" cxnId="{0B30DB8B-5D26-9847-AAD9-28DC5DBDA7E2}">
      <dgm:prSet/>
      <dgm:spPr/>
      <dgm:t>
        <a:bodyPr/>
        <a:lstStyle/>
        <a:p>
          <a:endParaRPr lang="pt-BR" sz="1800" noProof="0">
            <a:latin typeface="Calibri"/>
            <a:cs typeface="Calibri"/>
          </a:endParaRPr>
        </a:p>
      </dgm:t>
    </dgm:pt>
    <dgm:pt modelId="{175EBED0-8014-D049-8E0F-A515F71F8F53}" type="sibTrans" cxnId="{0B30DB8B-5D26-9847-AAD9-28DC5DBDA7E2}">
      <dgm:prSet/>
      <dgm:spPr/>
      <dgm:t>
        <a:bodyPr/>
        <a:lstStyle/>
        <a:p>
          <a:endParaRPr lang="pt-BR" sz="1800" noProof="0">
            <a:latin typeface="Calibri"/>
            <a:cs typeface="Calibri"/>
          </a:endParaRPr>
        </a:p>
      </dgm:t>
    </dgm:pt>
    <dgm:pt modelId="{091CD281-F82A-F749-BE63-3D17ED9CB8E9}">
      <dgm:prSet phldrT="[Text]" custT="1"/>
      <dgm:spPr/>
      <dgm:t>
        <a:bodyPr/>
        <a:lstStyle/>
        <a:p>
          <a:r>
            <a:rPr lang="pt-BR" sz="1800" b="1" noProof="0" dirty="0" smtClean="0">
              <a:solidFill>
                <a:srgbClr val="003600"/>
              </a:solidFill>
              <a:latin typeface="Calibri" panose="020F0502020204030204" pitchFamily="34" charset="0"/>
            </a:rPr>
            <a:t>Construir narrativas </a:t>
          </a:r>
          <a:r>
            <a:rPr lang="pt-BR" sz="1800" noProof="0" dirty="0" smtClean="0">
              <a:solidFill>
                <a:srgbClr val="003600"/>
              </a:solidFill>
              <a:latin typeface="Calibri" panose="020F0502020204030204" pitchFamily="34" charset="0"/>
            </a:rPr>
            <a:t>como alternativas para contabilizar pelo desenvolvimento sustentável</a:t>
          </a:r>
          <a:endParaRPr lang="pt-BR" sz="1800" noProof="0" dirty="0">
            <a:solidFill>
              <a:srgbClr val="003600"/>
            </a:solidFill>
            <a:latin typeface="Calibri"/>
            <a:cs typeface="Calibri"/>
          </a:endParaRPr>
        </a:p>
      </dgm:t>
    </dgm:pt>
    <dgm:pt modelId="{23B1B780-E4AD-B348-AF00-D9F57635AD3C}" type="parTrans" cxnId="{CF9BB109-8FFA-D942-8ADE-6A5827A53393}">
      <dgm:prSet/>
      <dgm:spPr/>
      <dgm:t>
        <a:bodyPr/>
        <a:lstStyle/>
        <a:p>
          <a:endParaRPr lang="pt-BR" noProof="0"/>
        </a:p>
      </dgm:t>
    </dgm:pt>
    <dgm:pt modelId="{47D7D74C-1431-D448-A4D8-2A70059910F2}" type="sibTrans" cxnId="{CF9BB109-8FFA-D942-8ADE-6A5827A53393}">
      <dgm:prSet/>
      <dgm:spPr/>
      <dgm:t>
        <a:bodyPr/>
        <a:lstStyle/>
        <a:p>
          <a:endParaRPr lang="pt-BR" noProof="0"/>
        </a:p>
      </dgm:t>
    </dgm:pt>
    <dgm:pt modelId="{58FA115E-8385-6E48-8FDA-D558E881565F}" type="pres">
      <dgm:prSet presAssocID="{A8C23CB9-81B8-0042-A3F7-5A8B6AA92F02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pt-BR"/>
        </a:p>
      </dgm:t>
    </dgm:pt>
    <dgm:pt modelId="{48B1FE87-C925-3948-AE0B-5FED5A304437}" type="pres">
      <dgm:prSet presAssocID="{8C882533-377F-5248-85B7-6BC6587BDF79}" presName="thickLine" presStyleLbl="alignNode1" presStyleIdx="0" presStyleCnt="1"/>
      <dgm:spPr/>
    </dgm:pt>
    <dgm:pt modelId="{765EC72C-17FB-F04A-AD71-CEC8C392AD8C}" type="pres">
      <dgm:prSet presAssocID="{8C882533-377F-5248-85B7-6BC6587BDF79}" presName="horz1" presStyleCnt="0"/>
      <dgm:spPr/>
    </dgm:pt>
    <dgm:pt modelId="{6BF816EF-71A1-7549-970F-DC86500F0A27}" type="pres">
      <dgm:prSet presAssocID="{8C882533-377F-5248-85B7-6BC6587BDF79}" presName="tx1" presStyleLbl="revTx" presStyleIdx="0" presStyleCnt="5"/>
      <dgm:spPr/>
      <dgm:t>
        <a:bodyPr/>
        <a:lstStyle/>
        <a:p>
          <a:endParaRPr lang="en-US"/>
        </a:p>
      </dgm:t>
    </dgm:pt>
    <dgm:pt modelId="{A7B69C06-0868-4943-A00E-E79ADCC0FA0A}" type="pres">
      <dgm:prSet presAssocID="{8C882533-377F-5248-85B7-6BC6587BDF79}" presName="vert1" presStyleCnt="0"/>
      <dgm:spPr/>
    </dgm:pt>
    <dgm:pt modelId="{C1296A14-B675-064C-8C09-8A06FD9838E5}" type="pres">
      <dgm:prSet presAssocID="{5E7B3F8C-5050-4743-A877-59502F5F97A7}" presName="vertSpace2a" presStyleCnt="0"/>
      <dgm:spPr/>
    </dgm:pt>
    <dgm:pt modelId="{DDB520CD-77E3-5C47-81BC-C2B48A989822}" type="pres">
      <dgm:prSet presAssocID="{5E7B3F8C-5050-4743-A877-59502F5F97A7}" presName="horz2" presStyleCnt="0"/>
      <dgm:spPr/>
    </dgm:pt>
    <dgm:pt modelId="{BEB60A95-BEF1-7B47-B899-CCDE707E3746}" type="pres">
      <dgm:prSet presAssocID="{5E7B3F8C-5050-4743-A877-59502F5F97A7}" presName="horzSpace2" presStyleCnt="0"/>
      <dgm:spPr/>
    </dgm:pt>
    <dgm:pt modelId="{8A4BC017-B08A-4C4E-BDB6-238EFD625A98}" type="pres">
      <dgm:prSet presAssocID="{5E7B3F8C-5050-4743-A877-59502F5F97A7}" presName="tx2" presStyleLbl="revTx" presStyleIdx="1" presStyleCnt="5"/>
      <dgm:spPr/>
      <dgm:t>
        <a:bodyPr/>
        <a:lstStyle/>
        <a:p>
          <a:endParaRPr lang="en-US"/>
        </a:p>
      </dgm:t>
    </dgm:pt>
    <dgm:pt modelId="{5D62246B-01AD-EB4A-AA61-0047F209B741}" type="pres">
      <dgm:prSet presAssocID="{5E7B3F8C-5050-4743-A877-59502F5F97A7}" presName="vert2" presStyleCnt="0"/>
      <dgm:spPr/>
    </dgm:pt>
    <dgm:pt modelId="{01B32828-0C54-CE45-9E0A-DC8E0A298301}" type="pres">
      <dgm:prSet presAssocID="{5E7B3F8C-5050-4743-A877-59502F5F97A7}" presName="thinLine2b" presStyleLbl="callout" presStyleIdx="0" presStyleCnt="4"/>
      <dgm:spPr/>
    </dgm:pt>
    <dgm:pt modelId="{E410E553-DA41-894A-80DB-5E3723744EFA}" type="pres">
      <dgm:prSet presAssocID="{5E7B3F8C-5050-4743-A877-59502F5F97A7}" presName="vertSpace2b" presStyleCnt="0"/>
      <dgm:spPr/>
    </dgm:pt>
    <dgm:pt modelId="{70329EE1-66A2-504F-8500-490EFA61EFFF}" type="pres">
      <dgm:prSet presAssocID="{A3F09D46-FB70-AE47-A226-CA9A78A6DE2C}" presName="horz2" presStyleCnt="0"/>
      <dgm:spPr/>
    </dgm:pt>
    <dgm:pt modelId="{490786A6-1335-FA4D-9099-4A589121F057}" type="pres">
      <dgm:prSet presAssocID="{A3F09D46-FB70-AE47-A226-CA9A78A6DE2C}" presName="horzSpace2" presStyleCnt="0"/>
      <dgm:spPr/>
    </dgm:pt>
    <dgm:pt modelId="{56379ACD-C93F-F044-8234-C819CD61185B}" type="pres">
      <dgm:prSet presAssocID="{A3F09D46-FB70-AE47-A226-CA9A78A6DE2C}" presName="tx2" presStyleLbl="revTx" presStyleIdx="2" presStyleCnt="5"/>
      <dgm:spPr/>
      <dgm:t>
        <a:bodyPr/>
        <a:lstStyle/>
        <a:p>
          <a:endParaRPr lang="en-US"/>
        </a:p>
      </dgm:t>
    </dgm:pt>
    <dgm:pt modelId="{C69F5F48-BEA8-5E43-B511-094EA0D80B22}" type="pres">
      <dgm:prSet presAssocID="{A3F09D46-FB70-AE47-A226-CA9A78A6DE2C}" presName="vert2" presStyleCnt="0"/>
      <dgm:spPr/>
    </dgm:pt>
    <dgm:pt modelId="{5C54564C-70AF-6E48-A3C3-5AB5525B1704}" type="pres">
      <dgm:prSet presAssocID="{A3F09D46-FB70-AE47-A226-CA9A78A6DE2C}" presName="thinLine2b" presStyleLbl="callout" presStyleIdx="1" presStyleCnt="4"/>
      <dgm:spPr/>
    </dgm:pt>
    <dgm:pt modelId="{E363768A-130E-3043-8BC2-D3AEEA49724F}" type="pres">
      <dgm:prSet presAssocID="{A3F09D46-FB70-AE47-A226-CA9A78A6DE2C}" presName="vertSpace2b" presStyleCnt="0"/>
      <dgm:spPr/>
    </dgm:pt>
    <dgm:pt modelId="{29F44318-E1F5-4C49-B684-2B050F076573}" type="pres">
      <dgm:prSet presAssocID="{64522696-ABDA-444C-B237-77FC23C994F7}" presName="horz2" presStyleCnt="0"/>
      <dgm:spPr/>
    </dgm:pt>
    <dgm:pt modelId="{20B80859-16FB-FD40-95EC-A206F038A8D8}" type="pres">
      <dgm:prSet presAssocID="{64522696-ABDA-444C-B237-77FC23C994F7}" presName="horzSpace2" presStyleCnt="0"/>
      <dgm:spPr/>
    </dgm:pt>
    <dgm:pt modelId="{CFF50D7A-81D5-C34E-B949-870F102EDF1D}" type="pres">
      <dgm:prSet presAssocID="{64522696-ABDA-444C-B237-77FC23C994F7}" presName="tx2" presStyleLbl="revTx" presStyleIdx="3" presStyleCnt="5"/>
      <dgm:spPr/>
      <dgm:t>
        <a:bodyPr/>
        <a:lstStyle/>
        <a:p>
          <a:endParaRPr lang="en-US"/>
        </a:p>
      </dgm:t>
    </dgm:pt>
    <dgm:pt modelId="{6F789CCE-925C-EE4C-B1D4-B49DA5416EBA}" type="pres">
      <dgm:prSet presAssocID="{64522696-ABDA-444C-B237-77FC23C994F7}" presName="vert2" presStyleCnt="0"/>
      <dgm:spPr/>
    </dgm:pt>
    <dgm:pt modelId="{CB1A7395-F0D9-AB4D-BB45-88BE5433FBC4}" type="pres">
      <dgm:prSet presAssocID="{64522696-ABDA-444C-B237-77FC23C994F7}" presName="thinLine2b" presStyleLbl="callout" presStyleIdx="2" presStyleCnt="4"/>
      <dgm:spPr/>
    </dgm:pt>
    <dgm:pt modelId="{AE9BF1EC-6267-F841-B232-9FDDAEAF77E1}" type="pres">
      <dgm:prSet presAssocID="{64522696-ABDA-444C-B237-77FC23C994F7}" presName="vertSpace2b" presStyleCnt="0"/>
      <dgm:spPr/>
    </dgm:pt>
    <dgm:pt modelId="{0061F6BC-04FC-6842-A347-BA823B0A464F}" type="pres">
      <dgm:prSet presAssocID="{091CD281-F82A-F749-BE63-3D17ED9CB8E9}" presName="horz2" presStyleCnt="0"/>
      <dgm:spPr/>
    </dgm:pt>
    <dgm:pt modelId="{2FBA4066-C8E1-F943-AC32-6889E305A692}" type="pres">
      <dgm:prSet presAssocID="{091CD281-F82A-F749-BE63-3D17ED9CB8E9}" presName="horzSpace2" presStyleCnt="0"/>
      <dgm:spPr/>
    </dgm:pt>
    <dgm:pt modelId="{F113FABA-4B1F-0546-9EDE-73C440E82505}" type="pres">
      <dgm:prSet presAssocID="{091CD281-F82A-F749-BE63-3D17ED9CB8E9}" presName="tx2" presStyleLbl="revTx" presStyleIdx="4" presStyleCnt="5"/>
      <dgm:spPr/>
      <dgm:t>
        <a:bodyPr/>
        <a:lstStyle/>
        <a:p>
          <a:endParaRPr lang="en-US"/>
        </a:p>
      </dgm:t>
    </dgm:pt>
    <dgm:pt modelId="{27850993-A607-6A4B-A96E-7280369E725A}" type="pres">
      <dgm:prSet presAssocID="{091CD281-F82A-F749-BE63-3D17ED9CB8E9}" presName="vert2" presStyleCnt="0"/>
      <dgm:spPr/>
    </dgm:pt>
    <dgm:pt modelId="{422E694F-ED85-BF48-AB76-C8F4C67E257F}" type="pres">
      <dgm:prSet presAssocID="{091CD281-F82A-F749-BE63-3D17ED9CB8E9}" presName="thinLine2b" presStyleLbl="callout" presStyleIdx="3" presStyleCnt="4"/>
      <dgm:spPr/>
    </dgm:pt>
    <dgm:pt modelId="{E2F82230-BEA6-B543-A9D1-6C7F4B954131}" type="pres">
      <dgm:prSet presAssocID="{091CD281-F82A-F749-BE63-3D17ED9CB8E9}" presName="vertSpace2b" presStyleCnt="0"/>
      <dgm:spPr/>
    </dgm:pt>
  </dgm:ptLst>
  <dgm:cxnLst>
    <dgm:cxn modelId="{F6100C27-BFE0-474F-8BA0-0ABF1F7194D4}" type="presOf" srcId="{8C882533-377F-5248-85B7-6BC6587BDF79}" destId="{6BF816EF-71A1-7549-970F-DC86500F0A27}" srcOrd="0" destOrd="0" presId="urn:microsoft.com/office/officeart/2008/layout/LinedList"/>
    <dgm:cxn modelId="{9145A73E-430B-2945-BD83-FE326899BAE5}" type="presOf" srcId="{A8C23CB9-81B8-0042-A3F7-5A8B6AA92F02}" destId="{58FA115E-8385-6E48-8FDA-D558E881565F}" srcOrd="0" destOrd="0" presId="urn:microsoft.com/office/officeart/2008/layout/LinedList"/>
    <dgm:cxn modelId="{AEEA1EB8-F0DC-214C-A7B1-F8D26C8CA954}" type="presOf" srcId="{64522696-ABDA-444C-B237-77FC23C994F7}" destId="{CFF50D7A-81D5-C34E-B949-870F102EDF1D}" srcOrd="0" destOrd="0" presId="urn:microsoft.com/office/officeart/2008/layout/LinedList"/>
    <dgm:cxn modelId="{0B30DB8B-5D26-9847-AAD9-28DC5DBDA7E2}" srcId="{8C882533-377F-5248-85B7-6BC6587BDF79}" destId="{64522696-ABDA-444C-B237-77FC23C994F7}" srcOrd="2" destOrd="0" parTransId="{1BE3C5D2-513D-EB45-AF1E-7DDC2D0E07F1}" sibTransId="{175EBED0-8014-D049-8E0F-A515F71F8F53}"/>
    <dgm:cxn modelId="{E8C8A21B-23E9-1D4E-95A7-89199402F14C}" srcId="{8C882533-377F-5248-85B7-6BC6587BDF79}" destId="{5E7B3F8C-5050-4743-A877-59502F5F97A7}" srcOrd="0" destOrd="0" parTransId="{D3BEA0A1-2A4A-D348-A452-08CE44F8B51E}" sibTransId="{35EF5AE7-3F82-3B40-A533-241142891952}"/>
    <dgm:cxn modelId="{D053F5FF-6282-FE44-BAB9-CB55A3154D32}" type="presOf" srcId="{091CD281-F82A-F749-BE63-3D17ED9CB8E9}" destId="{F113FABA-4B1F-0546-9EDE-73C440E82505}" srcOrd="0" destOrd="0" presId="urn:microsoft.com/office/officeart/2008/layout/LinedList"/>
    <dgm:cxn modelId="{88C504A1-ED9C-0440-A0D0-ADFCBA6B9BA5}" type="presOf" srcId="{5E7B3F8C-5050-4743-A877-59502F5F97A7}" destId="{8A4BC017-B08A-4C4E-BDB6-238EFD625A98}" srcOrd="0" destOrd="0" presId="urn:microsoft.com/office/officeart/2008/layout/LinedList"/>
    <dgm:cxn modelId="{BFD81E14-FDD6-534D-876D-D5BCDC6EAE41}" srcId="{8C882533-377F-5248-85B7-6BC6587BDF79}" destId="{A3F09D46-FB70-AE47-A226-CA9A78A6DE2C}" srcOrd="1" destOrd="0" parTransId="{4175CDD7-361D-5649-BE29-D5C3EA0A89DC}" sibTransId="{41AAFED3-197A-C14A-B699-931F81A98519}"/>
    <dgm:cxn modelId="{BB5A1229-4B02-C748-9903-4A251E89AE9C}" type="presOf" srcId="{A3F09D46-FB70-AE47-A226-CA9A78A6DE2C}" destId="{56379ACD-C93F-F044-8234-C819CD61185B}" srcOrd="0" destOrd="0" presId="urn:microsoft.com/office/officeart/2008/layout/LinedList"/>
    <dgm:cxn modelId="{CF9BB109-8FFA-D942-8ADE-6A5827A53393}" srcId="{8C882533-377F-5248-85B7-6BC6587BDF79}" destId="{091CD281-F82A-F749-BE63-3D17ED9CB8E9}" srcOrd="3" destOrd="0" parTransId="{23B1B780-E4AD-B348-AF00-D9F57635AD3C}" sibTransId="{47D7D74C-1431-D448-A4D8-2A70059910F2}"/>
    <dgm:cxn modelId="{A9089112-CFDE-1E43-8A19-34E5549CAFE1}" srcId="{A8C23CB9-81B8-0042-A3F7-5A8B6AA92F02}" destId="{8C882533-377F-5248-85B7-6BC6587BDF79}" srcOrd="0" destOrd="0" parTransId="{18F83722-D407-3749-ADCF-71BC8782B60F}" sibTransId="{4FA66F80-A0D1-3148-BA3B-DEA1C9700F6E}"/>
    <dgm:cxn modelId="{859AEC39-9AD3-964C-83FE-890A4DB6C55B}" type="presParOf" srcId="{58FA115E-8385-6E48-8FDA-D558E881565F}" destId="{48B1FE87-C925-3948-AE0B-5FED5A304437}" srcOrd="0" destOrd="0" presId="urn:microsoft.com/office/officeart/2008/layout/LinedList"/>
    <dgm:cxn modelId="{0C44E19E-8BA8-2846-AF19-AB2BCDF92B87}" type="presParOf" srcId="{58FA115E-8385-6E48-8FDA-D558E881565F}" destId="{765EC72C-17FB-F04A-AD71-CEC8C392AD8C}" srcOrd="1" destOrd="0" presId="urn:microsoft.com/office/officeart/2008/layout/LinedList"/>
    <dgm:cxn modelId="{EE032EB2-FC85-1449-A9EE-90771598719C}" type="presParOf" srcId="{765EC72C-17FB-F04A-AD71-CEC8C392AD8C}" destId="{6BF816EF-71A1-7549-970F-DC86500F0A27}" srcOrd="0" destOrd="0" presId="urn:microsoft.com/office/officeart/2008/layout/LinedList"/>
    <dgm:cxn modelId="{D591BE16-0B21-5A4E-A6E5-DBBE0F9568B6}" type="presParOf" srcId="{765EC72C-17FB-F04A-AD71-CEC8C392AD8C}" destId="{A7B69C06-0868-4943-A00E-E79ADCC0FA0A}" srcOrd="1" destOrd="0" presId="urn:microsoft.com/office/officeart/2008/layout/LinedList"/>
    <dgm:cxn modelId="{154014ED-CD58-0147-8F6D-62285DD2DEA0}" type="presParOf" srcId="{A7B69C06-0868-4943-A00E-E79ADCC0FA0A}" destId="{C1296A14-B675-064C-8C09-8A06FD9838E5}" srcOrd="0" destOrd="0" presId="urn:microsoft.com/office/officeart/2008/layout/LinedList"/>
    <dgm:cxn modelId="{B8081357-C1A5-F244-B74B-D1BD192F1051}" type="presParOf" srcId="{A7B69C06-0868-4943-A00E-E79ADCC0FA0A}" destId="{DDB520CD-77E3-5C47-81BC-C2B48A989822}" srcOrd="1" destOrd="0" presId="urn:microsoft.com/office/officeart/2008/layout/LinedList"/>
    <dgm:cxn modelId="{45FA2CD0-35F4-BD41-ADDE-0915276731B4}" type="presParOf" srcId="{DDB520CD-77E3-5C47-81BC-C2B48A989822}" destId="{BEB60A95-BEF1-7B47-B899-CCDE707E3746}" srcOrd="0" destOrd="0" presId="urn:microsoft.com/office/officeart/2008/layout/LinedList"/>
    <dgm:cxn modelId="{C2EE79AB-5E85-C54C-8A49-2F407BBFDABD}" type="presParOf" srcId="{DDB520CD-77E3-5C47-81BC-C2B48A989822}" destId="{8A4BC017-B08A-4C4E-BDB6-238EFD625A98}" srcOrd="1" destOrd="0" presId="urn:microsoft.com/office/officeart/2008/layout/LinedList"/>
    <dgm:cxn modelId="{4BBB08B8-5AF3-0B43-AD7D-FF3F7C044326}" type="presParOf" srcId="{DDB520CD-77E3-5C47-81BC-C2B48A989822}" destId="{5D62246B-01AD-EB4A-AA61-0047F209B741}" srcOrd="2" destOrd="0" presId="urn:microsoft.com/office/officeart/2008/layout/LinedList"/>
    <dgm:cxn modelId="{00E74F67-B91D-D942-9FDC-DF904DE566CD}" type="presParOf" srcId="{A7B69C06-0868-4943-A00E-E79ADCC0FA0A}" destId="{01B32828-0C54-CE45-9E0A-DC8E0A298301}" srcOrd="2" destOrd="0" presId="urn:microsoft.com/office/officeart/2008/layout/LinedList"/>
    <dgm:cxn modelId="{33217F99-0EC4-2D4A-AF8E-A9959F03F83A}" type="presParOf" srcId="{A7B69C06-0868-4943-A00E-E79ADCC0FA0A}" destId="{E410E553-DA41-894A-80DB-5E3723744EFA}" srcOrd="3" destOrd="0" presId="urn:microsoft.com/office/officeart/2008/layout/LinedList"/>
    <dgm:cxn modelId="{94D29C37-5236-7A49-B4CC-E2A6B3FB49E4}" type="presParOf" srcId="{A7B69C06-0868-4943-A00E-E79ADCC0FA0A}" destId="{70329EE1-66A2-504F-8500-490EFA61EFFF}" srcOrd="4" destOrd="0" presId="urn:microsoft.com/office/officeart/2008/layout/LinedList"/>
    <dgm:cxn modelId="{1E8202EA-694E-BD4F-83FA-0A6BEC986FD2}" type="presParOf" srcId="{70329EE1-66A2-504F-8500-490EFA61EFFF}" destId="{490786A6-1335-FA4D-9099-4A589121F057}" srcOrd="0" destOrd="0" presId="urn:microsoft.com/office/officeart/2008/layout/LinedList"/>
    <dgm:cxn modelId="{5277158B-419C-9E4B-A25D-10790E2A82E5}" type="presParOf" srcId="{70329EE1-66A2-504F-8500-490EFA61EFFF}" destId="{56379ACD-C93F-F044-8234-C819CD61185B}" srcOrd="1" destOrd="0" presId="urn:microsoft.com/office/officeart/2008/layout/LinedList"/>
    <dgm:cxn modelId="{85787C5D-42A8-1A40-AB22-79529CEE44C6}" type="presParOf" srcId="{70329EE1-66A2-504F-8500-490EFA61EFFF}" destId="{C69F5F48-BEA8-5E43-B511-094EA0D80B22}" srcOrd="2" destOrd="0" presId="urn:microsoft.com/office/officeart/2008/layout/LinedList"/>
    <dgm:cxn modelId="{7C04E723-205F-6048-A90B-2E2EBC13B0BC}" type="presParOf" srcId="{A7B69C06-0868-4943-A00E-E79ADCC0FA0A}" destId="{5C54564C-70AF-6E48-A3C3-5AB5525B1704}" srcOrd="5" destOrd="0" presId="urn:microsoft.com/office/officeart/2008/layout/LinedList"/>
    <dgm:cxn modelId="{61E0CFD9-97CD-0C4C-BFF9-72693A41BEE9}" type="presParOf" srcId="{A7B69C06-0868-4943-A00E-E79ADCC0FA0A}" destId="{E363768A-130E-3043-8BC2-D3AEEA49724F}" srcOrd="6" destOrd="0" presId="urn:microsoft.com/office/officeart/2008/layout/LinedList"/>
    <dgm:cxn modelId="{8FB7988C-8E31-7A41-92BD-4DC8393A8275}" type="presParOf" srcId="{A7B69C06-0868-4943-A00E-E79ADCC0FA0A}" destId="{29F44318-E1F5-4C49-B684-2B050F076573}" srcOrd="7" destOrd="0" presId="urn:microsoft.com/office/officeart/2008/layout/LinedList"/>
    <dgm:cxn modelId="{E5F6BE7C-58DE-5C46-9D99-F5B4F0DDB64A}" type="presParOf" srcId="{29F44318-E1F5-4C49-B684-2B050F076573}" destId="{20B80859-16FB-FD40-95EC-A206F038A8D8}" srcOrd="0" destOrd="0" presId="urn:microsoft.com/office/officeart/2008/layout/LinedList"/>
    <dgm:cxn modelId="{4AF619A4-BDBF-574D-BD47-B75BA6EF3EA2}" type="presParOf" srcId="{29F44318-E1F5-4C49-B684-2B050F076573}" destId="{CFF50D7A-81D5-C34E-B949-870F102EDF1D}" srcOrd="1" destOrd="0" presId="urn:microsoft.com/office/officeart/2008/layout/LinedList"/>
    <dgm:cxn modelId="{4B19F739-7DB9-B246-92D6-E485A8C0D2DD}" type="presParOf" srcId="{29F44318-E1F5-4C49-B684-2B050F076573}" destId="{6F789CCE-925C-EE4C-B1D4-B49DA5416EBA}" srcOrd="2" destOrd="0" presId="urn:microsoft.com/office/officeart/2008/layout/LinedList"/>
    <dgm:cxn modelId="{BF78C1B9-1FF6-BC43-BF7D-807B204C60C2}" type="presParOf" srcId="{A7B69C06-0868-4943-A00E-E79ADCC0FA0A}" destId="{CB1A7395-F0D9-AB4D-BB45-88BE5433FBC4}" srcOrd="8" destOrd="0" presId="urn:microsoft.com/office/officeart/2008/layout/LinedList"/>
    <dgm:cxn modelId="{215673E7-383A-C149-AD9F-A6A30E868CE7}" type="presParOf" srcId="{A7B69C06-0868-4943-A00E-E79ADCC0FA0A}" destId="{AE9BF1EC-6267-F841-B232-9FDDAEAF77E1}" srcOrd="9" destOrd="0" presId="urn:microsoft.com/office/officeart/2008/layout/LinedList"/>
    <dgm:cxn modelId="{5D8D6C4C-62F7-3F41-A9B3-B57F34DBD4C7}" type="presParOf" srcId="{A7B69C06-0868-4943-A00E-E79ADCC0FA0A}" destId="{0061F6BC-04FC-6842-A347-BA823B0A464F}" srcOrd="10" destOrd="0" presId="urn:microsoft.com/office/officeart/2008/layout/LinedList"/>
    <dgm:cxn modelId="{D5D27A61-0A5C-FE48-B5CF-4B81F1B1FA22}" type="presParOf" srcId="{0061F6BC-04FC-6842-A347-BA823B0A464F}" destId="{2FBA4066-C8E1-F943-AC32-6889E305A692}" srcOrd="0" destOrd="0" presId="urn:microsoft.com/office/officeart/2008/layout/LinedList"/>
    <dgm:cxn modelId="{B118A349-ED77-B547-9D5D-E04755C39D00}" type="presParOf" srcId="{0061F6BC-04FC-6842-A347-BA823B0A464F}" destId="{F113FABA-4B1F-0546-9EDE-73C440E82505}" srcOrd="1" destOrd="0" presId="urn:microsoft.com/office/officeart/2008/layout/LinedList"/>
    <dgm:cxn modelId="{D9EC56AD-FFAC-7440-A4FB-5CC367C777A7}" type="presParOf" srcId="{0061F6BC-04FC-6842-A347-BA823B0A464F}" destId="{27850993-A607-6A4B-A96E-7280369E725A}" srcOrd="2" destOrd="0" presId="urn:microsoft.com/office/officeart/2008/layout/LinedList"/>
    <dgm:cxn modelId="{DAEFFA2F-5AFF-6A4F-A010-FA0ED2D6D282}" type="presParOf" srcId="{A7B69C06-0868-4943-A00E-E79ADCC0FA0A}" destId="{422E694F-ED85-BF48-AB76-C8F4C67E257F}" srcOrd="11" destOrd="0" presId="urn:microsoft.com/office/officeart/2008/layout/LinedList"/>
    <dgm:cxn modelId="{B5D49E4F-BA69-CF4B-ABCC-24B389EA4C85}" type="presParOf" srcId="{A7B69C06-0868-4943-A00E-E79ADCC0FA0A}" destId="{E2F82230-BEA6-B543-A9D1-6C7F4B954131}" srcOrd="12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680F666A-29BB-524D-9833-C3D2C8A6FB33}" type="doc">
      <dgm:prSet loTypeId="urn:microsoft.com/office/officeart/2008/layout/HalfCircleOrganizationChart" loCatId="" qsTypeId="urn:microsoft.com/office/officeart/2005/8/quickstyle/simple4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055225A1-B260-E648-9429-A061348E7579}">
      <dgm:prSet phldrT="[Text]" custT="1"/>
      <dgm:spPr/>
      <dgm:t>
        <a:bodyPr/>
        <a:lstStyle/>
        <a:p>
          <a:r>
            <a:rPr lang="pt-BR" sz="1800" noProof="0" dirty="0" smtClean="0">
              <a:solidFill>
                <a:srgbClr val="800000"/>
              </a:solidFill>
              <a:latin typeface="Calibri"/>
              <a:cs typeface="Calibri"/>
            </a:rPr>
            <a:t>CONSUMO E PRODUÇÃO SUSTENTÁVEL</a:t>
          </a:r>
          <a:endParaRPr lang="pt-BR" sz="1800" noProof="0" dirty="0">
            <a:solidFill>
              <a:srgbClr val="800000"/>
            </a:solidFill>
            <a:latin typeface="Calibri"/>
            <a:cs typeface="Calibri"/>
          </a:endParaRPr>
        </a:p>
      </dgm:t>
    </dgm:pt>
    <dgm:pt modelId="{9460EBC8-5154-764A-B13A-10C7F163D3C5}" type="parTrans" cxnId="{5E5E6524-A23F-7A44-BE76-52A85810040B}">
      <dgm:prSet/>
      <dgm:spPr/>
      <dgm:t>
        <a:bodyPr/>
        <a:lstStyle/>
        <a:p>
          <a:endParaRPr lang="pt-BR" sz="1800" noProof="0">
            <a:solidFill>
              <a:srgbClr val="800000"/>
            </a:solidFill>
            <a:latin typeface="Calibri"/>
            <a:cs typeface="Calibri"/>
          </a:endParaRPr>
        </a:p>
      </dgm:t>
    </dgm:pt>
    <dgm:pt modelId="{1070BE01-1ABC-F44F-AEEF-9FD720368106}" type="sibTrans" cxnId="{5E5E6524-A23F-7A44-BE76-52A85810040B}">
      <dgm:prSet/>
      <dgm:spPr/>
      <dgm:t>
        <a:bodyPr/>
        <a:lstStyle/>
        <a:p>
          <a:endParaRPr lang="pt-BR" sz="1800" noProof="0">
            <a:solidFill>
              <a:srgbClr val="800000"/>
            </a:solidFill>
            <a:latin typeface="Calibri"/>
            <a:cs typeface="Calibri"/>
          </a:endParaRPr>
        </a:p>
      </dgm:t>
    </dgm:pt>
    <dgm:pt modelId="{8E546D1C-44CD-664A-9D6B-C102D29DFA68}">
      <dgm:prSet phldrT="[Text]" custT="1"/>
      <dgm:spPr/>
      <dgm:t>
        <a:bodyPr/>
        <a:lstStyle/>
        <a:p>
          <a:r>
            <a:rPr lang="pt-BR" sz="1800" noProof="0" dirty="0" smtClean="0">
              <a:solidFill>
                <a:srgbClr val="800000"/>
              </a:solidFill>
              <a:latin typeface="Calibri"/>
              <a:cs typeface="Calibri"/>
            </a:rPr>
            <a:t>É uma tentativa de fazer com que as </a:t>
          </a:r>
          <a:r>
            <a:rPr lang="pt-BR" sz="1800" b="1" noProof="0" dirty="0" smtClean="0">
              <a:solidFill>
                <a:srgbClr val="800000"/>
              </a:solidFill>
              <a:latin typeface="Calibri"/>
              <a:cs typeface="Calibri"/>
            </a:rPr>
            <a:t>atividades produtivas tenham menos impacto negativo</a:t>
          </a:r>
          <a:r>
            <a:rPr lang="pt-BR" sz="1800" noProof="0" dirty="0" smtClean="0">
              <a:solidFill>
                <a:srgbClr val="800000"/>
              </a:solidFill>
              <a:latin typeface="Calibri"/>
              <a:cs typeface="Calibri"/>
            </a:rPr>
            <a:t> no desenvolvimento sustentável</a:t>
          </a:r>
          <a:endParaRPr lang="pt-BR" sz="1800" noProof="0" dirty="0">
            <a:solidFill>
              <a:srgbClr val="800000"/>
            </a:solidFill>
            <a:latin typeface="Calibri"/>
            <a:cs typeface="Calibri"/>
          </a:endParaRPr>
        </a:p>
      </dgm:t>
    </dgm:pt>
    <dgm:pt modelId="{359D685F-47E9-6C4C-95F9-90C9A3B318BE}" type="parTrans" cxnId="{CCC2269D-869D-9047-B19F-E0529C879E16}">
      <dgm:prSet/>
      <dgm:spPr/>
      <dgm:t>
        <a:bodyPr/>
        <a:lstStyle/>
        <a:p>
          <a:endParaRPr lang="pt-BR" sz="1800" noProof="0">
            <a:solidFill>
              <a:srgbClr val="800000"/>
            </a:solidFill>
            <a:latin typeface="Calibri"/>
            <a:cs typeface="Calibri"/>
          </a:endParaRPr>
        </a:p>
      </dgm:t>
    </dgm:pt>
    <dgm:pt modelId="{8CBE7DF2-00FE-924C-88E8-F59D36C53FAE}" type="sibTrans" cxnId="{CCC2269D-869D-9047-B19F-E0529C879E16}">
      <dgm:prSet/>
      <dgm:spPr/>
      <dgm:t>
        <a:bodyPr/>
        <a:lstStyle/>
        <a:p>
          <a:endParaRPr lang="pt-BR" sz="1800" noProof="0">
            <a:solidFill>
              <a:srgbClr val="800000"/>
            </a:solidFill>
            <a:latin typeface="Calibri"/>
            <a:cs typeface="Calibri"/>
          </a:endParaRPr>
        </a:p>
      </dgm:t>
    </dgm:pt>
    <dgm:pt modelId="{F01D8535-13FE-0648-88F4-F8EC2D64C161}">
      <dgm:prSet phldrT="[Text]" custT="1"/>
      <dgm:spPr/>
      <dgm:t>
        <a:bodyPr/>
        <a:lstStyle/>
        <a:p>
          <a:r>
            <a:rPr lang="pt-BR" sz="1800" noProof="0" dirty="0" smtClean="0">
              <a:solidFill>
                <a:srgbClr val="800000"/>
              </a:solidFill>
              <a:latin typeface="Calibri"/>
              <a:cs typeface="Calibri"/>
            </a:rPr>
            <a:t>Analisa situações onde a produção é </a:t>
          </a:r>
          <a:r>
            <a:rPr lang="pt-BR" sz="1800" b="1" noProof="0" dirty="0" smtClean="0">
              <a:solidFill>
                <a:srgbClr val="800000"/>
              </a:solidFill>
              <a:latin typeface="Calibri"/>
              <a:cs typeface="Calibri"/>
            </a:rPr>
            <a:t>geograficamente distante </a:t>
          </a:r>
          <a:r>
            <a:rPr lang="pt-BR" sz="1800" noProof="0" dirty="0" smtClean="0">
              <a:solidFill>
                <a:srgbClr val="800000"/>
              </a:solidFill>
              <a:latin typeface="Calibri"/>
              <a:cs typeface="Calibri"/>
            </a:rPr>
            <a:t>do consumo</a:t>
          </a:r>
          <a:endParaRPr lang="pt-BR" sz="1800" noProof="0" dirty="0">
            <a:solidFill>
              <a:srgbClr val="800000"/>
            </a:solidFill>
            <a:latin typeface="Calibri"/>
            <a:cs typeface="Calibri"/>
          </a:endParaRPr>
        </a:p>
      </dgm:t>
    </dgm:pt>
    <dgm:pt modelId="{FC293C7E-F3F3-9446-8C8E-6B35FFEC028C}" type="parTrans" cxnId="{DE123B1E-B573-6A4E-AF70-722958925417}">
      <dgm:prSet/>
      <dgm:spPr/>
      <dgm:t>
        <a:bodyPr/>
        <a:lstStyle/>
        <a:p>
          <a:endParaRPr lang="pt-BR" sz="1800" noProof="0">
            <a:solidFill>
              <a:srgbClr val="800000"/>
            </a:solidFill>
            <a:latin typeface="Calibri"/>
            <a:cs typeface="Calibri"/>
          </a:endParaRPr>
        </a:p>
      </dgm:t>
    </dgm:pt>
    <dgm:pt modelId="{99FAFAFF-168F-0646-AFFE-6657952C53EB}" type="sibTrans" cxnId="{DE123B1E-B573-6A4E-AF70-722958925417}">
      <dgm:prSet/>
      <dgm:spPr/>
      <dgm:t>
        <a:bodyPr/>
        <a:lstStyle/>
        <a:p>
          <a:endParaRPr lang="pt-BR" sz="1800" noProof="0">
            <a:solidFill>
              <a:srgbClr val="800000"/>
            </a:solidFill>
            <a:latin typeface="Calibri"/>
            <a:cs typeface="Calibri"/>
          </a:endParaRPr>
        </a:p>
      </dgm:t>
    </dgm:pt>
    <dgm:pt modelId="{4F042399-A032-7D45-A035-16C2CD53B51F}">
      <dgm:prSet phldrT="[Text]" custT="1"/>
      <dgm:spPr/>
      <dgm:t>
        <a:bodyPr/>
        <a:lstStyle/>
        <a:p>
          <a:r>
            <a:rPr lang="pt-BR" sz="1800" noProof="0" dirty="0" smtClean="0">
              <a:solidFill>
                <a:srgbClr val="800000"/>
              </a:solidFill>
              <a:latin typeface="Calibri"/>
              <a:cs typeface="Calibri"/>
            </a:rPr>
            <a:t>Também estuda como  os </a:t>
          </a:r>
          <a:r>
            <a:rPr lang="pt-BR" sz="1800" b="1" noProof="0" dirty="0" smtClean="0">
              <a:solidFill>
                <a:srgbClr val="800000"/>
              </a:solidFill>
              <a:latin typeface="Calibri"/>
              <a:cs typeface="Calibri"/>
            </a:rPr>
            <a:t>programas de certificação </a:t>
          </a:r>
          <a:r>
            <a:rPr lang="pt-BR" sz="1800" noProof="0" dirty="0" smtClean="0">
              <a:solidFill>
                <a:srgbClr val="800000"/>
              </a:solidFill>
              <a:latin typeface="Calibri"/>
              <a:cs typeface="Calibri"/>
            </a:rPr>
            <a:t>(e.g. “fair trade”) podem incentivar produtores e consumidores</a:t>
          </a:r>
          <a:endParaRPr lang="pt-BR" sz="1800" noProof="0" dirty="0">
            <a:solidFill>
              <a:srgbClr val="800000"/>
            </a:solidFill>
            <a:latin typeface="Calibri"/>
            <a:cs typeface="Calibri"/>
          </a:endParaRPr>
        </a:p>
      </dgm:t>
    </dgm:pt>
    <dgm:pt modelId="{B2C80B05-2133-0E43-8CA6-7E85C818307B}" type="parTrans" cxnId="{A6BC2A7B-3D39-1C4B-A2EE-277AC47BBA11}">
      <dgm:prSet/>
      <dgm:spPr/>
      <dgm:t>
        <a:bodyPr/>
        <a:lstStyle/>
        <a:p>
          <a:endParaRPr lang="pt-BR" sz="1800" noProof="0">
            <a:solidFill>
              <a:srgbClr val="800000"/>
            </a:solidFill>
            <a:latin typeface="Calibri"/>
            <a:cs typeface="Calibri"/>
          </a:endParaRPr>
        </a:p>
      </dgm:t>
    </dgm:pt>
    <dgm:pt modelId="{1D3486E3-CEDB-1649-A657-2914E2794A37}" type="sibTrans" cxnId="{A6BC2A7B-3D39-1C4B-A2EE-277AC47BBA11}">
      <dgm:prSet/>
      <dgm:spPr/>
      <dgm:t>
        <a:bodyPr/>
        <a:lstStyle/>
        <a:p>
          <a:endParaRPr lang="pt-BR" sz="1800" noProof="0">
            <a:solidFill>
              <a:srgbClr val="800000"/>
            </a:solidFill>
            <a:latin typeface="Calibri"/>
            <a:cs typeface="Calibri"/>
          </a:endParaRPr>
        </a:p>
      </dgm:t>
    </dgm:pt>
    <dgm:pt modelId="{6A23D61C-0E54-EC4D-8354-CB6AE3A5147E}" type="pres">
      <dgm:prSet presAssocID="{680F666A-29BB-524D-9833-C3D2C8A6FB33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F0B98B45-D2D5-D04F-AF65-36A577BB37BE}" type="pres">
      <dgm:prSet presAssocID="{055225A1-B260-E648-9429-A061348E7579}" presName="hierRoot1" presStyleCnt="0">
        <dgm:presLayoutVars>
          <dgm:hierBranch val="init"/>
        </dgm:presLayoutVars>
      </dgm:prSet>
      <dgm:spPr/>
    </dgm:pt>
    <dgm:pt modelId="{9E12EEF9-5E23-AF46-8C90-7FA9363624BD}" type="pres">
      <dgm:prSet presAssocID="{055225A1-B260-E648-9429-A061348E7579}" presName="rootComposite1" presStyleCnt="0"/>
      <dgm:spPr/>
    </dgm:pt>
    <dgm:pt modelId="{C7DDB9E6-B6F3-7947-84A6-92013D862A78}" type="pres">
      <dgm:prSet presAssocID="{055225A1-B260-E648-9429-A061348E7579}" presName="rootText1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333C6B8-C738-824F-9A8A-5B19AAB05FD1}" type="pres">
      <dgm:prSet presAssocID="{055225A1-B260-E648-9429-A061348E7579}" presName="topArc1" presStyleLbl="parChTrans1D1" presStyleIdx="0" presStyleCnt="8"/>
      <dgm:spPr/>
    </dgm:pt>
    <dgm:pt modelId="{C5B56968-B6FD-2E49-B165-9D6DEEBCE909}" type="pres">
      <dgm:prSet presAssocID="{055225A1-B260-E648-9429-A061348E7579}" presName="bottomArc1" presStyleLbl="parChTrans1D1" presStyleIdx="1" presStyleCnt="8"/>
      <dgm:spPr/>
    </dgm:pt>
    <dgm:pt modelId="{617CB925-246A-C041-B7C2-DE3BC6C51BC8}" type="pres">
      <dgm:prSet presAssocID="{055225A1-B260-E648-9429-A061348E7579}" presName="topConnNode1" presStyleLbl="node1" presStyleIdx="0" presStyleCnt="0"/>
      <dgm:spPr/>
      <dgm:t>
        <a:bodyPr/>
        <a:lstStyle/>
        <a:p>
          <a:endParaRPr lang="pt-BR"/>
        </a:p>
      </dgm:t>
    </dgm:pt>
    <dgm:pt modelId="{0CE0BC05-92C8-8145-9A77-C659D8281F68}" type="pres">
      <dgm:prSet presAssocID="{055225A1-B260-E648-9429-A061348E7579}" presName="hierChild2" presStyleCnt="0"/>
      <dgm:spPr/>
    </dgm:pt>
    <dgm:pt modelId="{2414CAC2-6F90-754E-AB32-8AE8DE90A2E0}" type="pres">
      <dgm:prSet presAssocID="{359D685F-47E9-6C4C-95F9-90C9A3B318BE}" presName="Name28" presStyleLbl="parChTrans1D2" presStyleIdx="0" presStyleCnt="3"/>
      <dgm:spPr/>
      <dgm:t>
        <a:bodyPr/>
        <a:lstStyle/>
        <a:p>
          <a:endParaRPr lang="pt-BR"/>
        </a:p>
      </dgm:t>
    </dgm:pt>
    <dgm:pt modelId="{4A9C70A5-EA1D-AC45-8F2A-C716E9581F79}" type="pres">
      <dgm:prSet presAssocID="{8E546D1C-44CD-664A-9D6B-C102D29DFA68}" presName="hierRoot2" presStyleCnt="0">
        <dgm:presLayoutVars>
          <dgm:hierBranch val="init"/>
        </dgm:presLayoutVars>
      </dgm:prSet>
      <dgm:spPr/>
    </dgm:pt>
    <dgm:pt modelId="{5EC68A4F-2010-814A-B128-F069C0595352}" type="pres">
      <dgm:prSet presAssocID="{8E546D1C-44CD-664A-9D6B-C102D29DFA68}" presName="rootComposite2" presStyleCnt="0"/>
      <dgm:spPr/>
    </dgm:pt>
    <dgm:pt modelId="{9294B69C-2E77-9141-9302-66FD53431A26}" type="pres">
      <dgm:prSet presAssocID="{8E546D1C-44CD-664A-9D6B-C102D29DFA68}" presName="rootText2" presStyleLbl="alignAcc1" presStyleIdx="0" presStyleCnt="0" custScaleX="133580" custScaleY="15387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E1A9A91-60DE-8949-B1CF-58E51A76B1D0}" type="pres">
      <dgm:prSet presAssocID="{8E546D1C-44CD-664A-9D6B-C102D29DFA68}" presName="topArc2" presStyleLbl="parChTrans1D1" presStyleIdx="2" presStyleCnt="8"/>
      <dgm:spPr/>
    </dgm:pt>
    <dgm:pt modelId="{2BAE91C5-C890-214E-B3A1-E5EF4EC58F7F}" type="pres">
      <dgm:prSet presAssocID="{8E546D1C-44CD-664A-9D6B-C102D29DFA68}" presName="bottomArc2" presStyleLbl="parChTrans1D1" presStyleIdx="3" presStyleCnt="8"/>
      <dgm:spPr/>
    </dgm:pt>
    <dgm:pt modelId="{C3D18A19-D794-294C-B84C-B4CC573326DB}" type="pres">
      <dgm:prSet presAssocID="{8E546D1C-44CD-664A-9D6B-C102D29DFA68}" presName="topConnNode2" presStyleLbl="node2" presStyleIdx="0" presStyleCnt="0"/>
      <dgm:spPr/>
      <dgm:t>
        <a:bodyPr/>
        <a:lstStyle/>
        <a:p>
          <a:endParaRPr lang="pt-BR"/>
        </a:p>
      </dgm:t>
    </dgm:pt>
    <dgm:pt modelId="{5975806D-1527-8B47-BB4B-94306E16E5B7}" type="pres">
      <dgm:prSet presAssocID="{8E546D1C-44CD-664A-9D6B-C102D29DFA68}" presName="hierChild4" presStyleCnt="0"/>
      <dgm:spPr/>
    </dgm:pt>
    <dgm:pt modelId="{E52FE4B2-9D20-6D4F-8DC5-B393CC73865E}" type="pres">
      <dgm:prSet presAssocID="{8E546D1C-44CD-664A-9D6B-C102D29DFA68}" presName="hierChild5" presStyleCnt="0"/>
      <dgm:spPr/>
    </dgm:pt>
    <dgm:pt modelId="{A34662CC-F750-CE49-B24A-AB2AE12371BF}" type="pres">
      <dgm:prSet presAssocID="{FC293C7E-F3F3-9446-8C8E-6B35FFEC028C}" presName="Name28" presStyleLbl="parChTrans1D2" presStyleIdx="1" presStyleCnt="3"/>
      <dgm:spPr/>
      <dgm:t>
        <a:bodyPr/>
        <a:lstStyle/>
        <a:p>
          <a:endParaRPr lang="pt-BR"/>
        </a:p>
      </dgm:t>
    </dgm:pt>
    <dgm:pt modelId="{2B5D3E29-DF5F-C44E-9426-9F23667EB2DA}" type="pres">
      <dgm:prSet presAssocID="{F01D8535-13FE-0648-88F4-F8EC2D64C161}" presName="hierRoot2" presStyleCnt="0">
        <dgm:presLayoutVars>
          <dgm:hierBranch val="init"/>
        </dgm:presLayoutVars>
      </dgm:prSet>
      <dgm:spPr/>
    </dgm:pt>
    <dgm:pt modelId="{A89F609B-F766-1041-9B04-8EC1AA174B8A}" type="pres">
      <dgm:prSet presAssocID="{F01D8535-13FE-0648-88F4-F8EC2D64C161}" presName="rootComposite2" presStyleCnt="0"/>
      <dgm:spPr/>
    </dgm:pt>
    <dgm:pt modelId="{FAAA32B8-96D3-C24B-80A6-6512CAD7D981}" type="pres">
      <dgm:prSet presAssocID="{F01D8535-13FE-0648-88F4-F8EC2D64C161}" presName="rootText2" presStyleLbl="alignAcc1" presStyleIdx="0" presStyleCnt="0" custScaleX="126364" custScaleY="15387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F6E05AC-BB5A-EC4F-9315-BA583C5A956B}" type="pres">
      <dgm:prSet presAssocID="{F01D8535-13FE-0648-88F4-F8EC2D64C161}" presName="topArc2" presStyleLbl="parChTrans1D1" presStyleIdx="4" presStyleCnt="8"/>
      <dgm:spPr/>
    </dgm:pt>
    <dgm:pt modelId="{BC123956-9181-F649-997F-C1B00A981F0D}" type="pres">
      <dgm:prSet presAssocID="{F01D8535-13FE-0648-88F4-F8EC2D64C161}" presName="bottomArc2" presStyleLbl="parChTrans1D1" presStyleIdx="5" presStyleCnt="8"/>
      <dgm:spPr/>
    </dgm:pt>
    <dgm:pt modelId="{4AB49579-BA0B-4945-A281-4D65D99561F2}" type="pres">
      <dgm:prSet presAssocID="{F01D8535-13FE-0648-88F4-F8EC2D64C161}" presName="topConnNode2" presStyleLbl="node2" presStyleIdx="0" presStyleCnt="0"/>
      <dgm:spPr/>
      <dgm:t>
        <a:bodyPr/>
        <a:lstStyle/>
        <a:p>
          <a:endParaRPr lang="pt-BR"/>
        </a:p>
      </dgm:t>
    </dgm:pt>
    <dgm:pt modelId="{E30D0850-8EC0-9644-B676-9481CBB020F6}" type="pres">
      <dgm:prSet presAssocID="{F01D8535-13FE-0648-88F4-F8EC2D64C161}" presName="hierChild4" presStyleCnt="0"/>
      <dgm:spPr/>
    </dgm:pt>
    <dgm:pt modelId="{102D9BAC-074B-9E40-8737-1755FF9280FE}" type="pres">
      <dgm:prSet presAssocID="{F01D8535-13FE-0648-88F4-F8EC2D64C161}" presName="hierChild5" presStyleCnt="0"/>
      <dgm:spPr/>
    </dgm:pt>
    <dgm:pt modelId="{B7A35520-412A-EF44-8FB6-34D32FE1CB72}" type="pres">
      <dgm:prSet presAssocID="{B2C80B05-2133-0E43-8CA6-7E85C818307B}" presName="Name28" presStyleLbl="parChTrans1D2" presStyleIdx="2" presStyleCnt="3"/>
      <dgm:spPr/>
      <dgm:t>
        <a:bodyPr/>
        <a:lstStyle/>
        <a:p>
          <a:endParaRPr lang="pt-BR"/>
        </a:p>
      </dgm:t>
    </dgm:pt>
    <dgm:pt modelId="{CE3C542A-89FD-A549-9753-528E40E36866}" type="pres">
      <dgm:prSet presAssocID="{4F042399-A032-7D45-A035-16C2CD53B51F}" presName="hierRoot2" presStyleCnt="0">
        <dgm:presLayoutVars>
          <dgm:hierBranch val="init"/>
        </dgm:presLayoutVars>
      </dgm:prSet>
      <dgm:spPr/>
    </dgm:pt>
    <dgm:pt modelId="{80394195-FF10-F34A-9BC3-1CC655A8EE96}" type="pres">
      <dgm:prSet presAssocID="{4F042399-A032-7D45-A035-16C2CD53B51F}" presName="rootComposite2" presStyleCnt="0"/>
      <dgm:spPr/>
    </dgm:pt>
    <dgm:pt modelId="{1DE45D27-DE7F-2E43-96CD-CE703D2A2090}" type="pres">
      <dgm:prSet presAssocID="{4F042399-A032-7D45-A035-16C2CD53B51F}" presName="rootText2" presStyleLbl="alignAcc1" presStyleIdx="0" presStyleCnt="0" custScaleX="126364" custScaleY="15387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634A94F-C14E-1E40-81DD-D6488297E8B1}" type="pres">
      <dgm:prSet presAssocID="{4F042399-A032-7D45-A035-16C2CD53B51F}" presName="topArc2" presStyleLbl="parChTrans1D1" presStyleIdx="6" presStyleCnt="8"/>
      <dgm:spPr/>
    </dgm:pt>
    <dgm:pt modelId="{F16AC50B-EAF4-524A-AB95-8DEB83179B14}" type="pres">
      <dgm:prSet presAssocID="{4F042399-A032-7D45-A035-16C2CD53B51F}" presName="bottomArc2" presStyleLbl="parChTrans1D1" presStyleIdx="7" presStyleCnt="8"/>
      <dgm:spPr/>
    </dgm:pt>
    <dgm:pt modelId="{F3F75721-9955-614D-96C3-8A4B5024CB19}" type="pres">
      <dgm:prSet presAssocID="{4F042399-A032-7D45-A035-16C2CD53B51F}" presName="topConnNode2" presStyleLbl="node2" presStyleIdx="0" presStyleCnt="0"/>
      <dgm:spPr/>
      <dgm:t>
        <a:bodyPr/>
        <a:lstStyle/>
        <a:p>
          <a:endParaRPr lang="pt-BR"/>
        </a:p>
      </dgm:t>
    </dgm:pt>
    <dgm:pt modelId="{309E7F4F-FF1B-AA4B-9FA5-5D8A4BBD0022}" type="pres">
      <dgm:prSet presAssocID="{4F042399-A032-7D45-A035-16C2CD53B51F}" presName="hierChild4" presStyleCnt="0"/>
      <dgm:spPr/>
    </dgm:pt>
    <dgm:pt modelId="{104C46F9-371D-2145-A22D-9116BA8AAB6E}" type="pres">
      <dgm:prSet presAssocID="{4F042399-A032-7D45-A035-16C2CD53B51F}" presName="hierChild5" presStyleCnt="0"/>
      <dgm:spPr/>
    </dgm:pt>
    <dgm:pt modelId="{A2133CCC-56FE-2443-B144-702687064004}" type="pres">
      <dgm:prSet presAssocID="{055225A1-B260-E648-9429-A061348E7579}" presName="hierChild3" presStyleCnt="0"/>
      <dgm:spPr/>
    </dgm:pt>
  </dgm:ptLst>
  <dgm:cxnLst>
    <dgm:cxn modelId="{7C2448BB-556F-8547-A126-F7AB3C8E5D0F}" type="presOf" srcId="{4F042399-A032-7D45-A035-16C2CD53B51F}" destId="{1DE45D27-DE7F-2E43-96CD-CE703D2A2090}" srcOrd="0" destOrd="0" presId="urn:microsoft.com/office/officeart/2008/layout/HalfCircleOrganizationChart"/>
    <dgm:cxn modelId="{CCC2269D-869D-9047-B19F-E0529C879E16}" srcId="{055225A1-B260-E648-9429-A061348E7579}" destId="{8E546D1C-44CD-664A-9D6B-C102D29DFA68}" srcOrd="0" destOrd="0" parTransId="{359D685F-47E9-6C4C-95F9-90C9A3B318BE}" sibTransId="{8CBE7DF2-00FE-924C-88E8-F59D36C53FAE}"/>
    <dgm:cxn modelId="{65C8A173-385F-BA4B-9A46-97875EC53CF2}" type="presOf" srcId="{680F666A-29BB-524D-9833-C3D2C8A6FB33}" destId="{6A23D61C-0E54-EC4D-8354-CB6AE3A5147E}" srcOrd="0" destOrd="0" presId="urn:microsoft.com/office/officeart/2008/layout/HalfCircleOrganizationChart"/>
    <dgm:cxn modelId="{C0CE80D6-C63C-D541-A687-33ADAFEB2AD1}" type="presOf" srcId="{4F042399-A032-7D45-A035-16C2CD53B51F}" destId="{F3F75721-9955-614D-96C3-8A4B5024CB19}" srcOrd="1" destOrd="0" presId="urn:microsoft.com/office/officeart/2008/layout/HalfCircleOrganizationChart"/>
    <dgm:cxn modelId="{DE123B1E-B573-6A4E-AF70-722958925417}" srcId="{055225A1-B260-E648-9429-A061348E7579}" destId="{F01D8535-13FE-0648-88F4-F8EC2D64C161}" srcOrd="1" destOrd="0" parTransId="{FC293C7E-F3F3-9446-8C8E-6B35FFEC028C}" sibTransId="{99FAFAFF-168F-0646-AFFE-6657952C53EB}"/>
    <dgm:cxn modelId="{FFE9C1A1-884C-EB46-838E-E06646AF29C1}" type="presOf" srcId="{B2C80B05-2133-0E43-8CA6-7E85C818307B}" destId="{B7A35520-412A-EF44-8FB6-34D32FE1CB72}" srcOrd="0" destOrd="0" presId="urn:microsoft.com/office/officeart/2008/layout/HalfCircleOrganizationChart"/>
    <dgm:cxn modelId="{4AE8583E-ED7E-4645-B8FB-6CEAEBE48674}" type="presOf" srcId="{F01D8535-13FE-0648-88F4-F8EC2D64C161}" destId="{4AB49579-BA0B-4945-A281-4D65D99561F2}" srcOrd="1" destOrd="0" presId="urn:microsoft.com/office/officeart/2008/layout/HalfCircleOrganizationChart"/>
    <dgm:cxn modelId="{5E5E6524-A23F-7A44-BE76-52A85810040B}" srcId="{680F666A-29BB-524D-9833-C3D2C8A6FB33}" destId="{055225A1-B260-E648-9429-A061348E7579}" srcOrd="0" destOrd="0" parTransId="{9460EBC8-5154-764A-B13A-10C7F163D3C5}" sibTransId="{1070BE01-1ABC-F44F-AEEF-9FD720368106}"/>
    <dgm:cxn modelId="{6B1BB6C3-EE83-2D4E-A60F-7B51FC7271D4}" type="presOf" srcId="{F01D8535-13FE-0648-88F4-F8EC2D64C161}" destId="{FAAA32B8-96D3-C24B-80A6-6512CAD7D981}" srcOrd="0" destOrd="0" presId="urn:microsoft.com/office/officeart/2008/layout/HalfCircleOrganizationChart"/>
    <dgm:cxn modelId="{BDAB2CA2-AD03-B74A-B214-0D9B187DA4C6}" type="presOf" srcId="{FC293C7E-F3F3-9446-8C8E-6B35FFEC028C}" destId="{A34662CC-F750-CE49-B24A-AB2AE12371BF}" srcOrd="0" destOrd="0" presId="urn:microsoft.com/office/officeart/2008/layout/HalfCircleOrganizationChart"/>
    <dgm:cxn modelId="{E80BAB47-6CCC-DA44-91F2-7ECB4E80847B}" type="presOf" srcId="{055225A1-B260-E648-9429-A061348E7579}" destId="{C7DDB9E6-B6F3-7947-84A6-92013D862A78}" srcOrd="0" destOrd="0" presId="urn:microsoft.com/office/officeart/2008/layout/HalfCircleOrganizationChart"/>
    <dgm:cxn modelId="{E8C6A657-336C-A245-90A0-4940BC0B6101}" type="presOf" srcId="{359D685F-47E9-6C4C-95F9-90C9A3B318BE}" destId="{2414CAC2-6F90-754E-AB32-8AE8DE90A2E0}" srcOrd="0" destOrd="0" presId="urn:microsoft.com/office/officeart/2008/layout/HalfCircleOrganizationChart"/>
    <dgm:cxn modelId="{A6BC2A7B-3D39-1C4B-A2EE-277AC47BBA11}" srcId="{055225A1-B260-E648-9429-A061348E7579}" destId="{4F042399-A032-7D45-A035-16C2CD53B51F}" srcOrd="2" destOrd="0" parTransId="{B2C80B05-2133-0E43-8CA6-7E85C818307B}" sibTransId="{1D3486E3-CEDB-1649-A657-2914E2794A37}"/>
    <dgm:cxn modelId="{73F66293-DF2F-0945-9C85-4E1CE50FE7C7}" type="presOf" srcId="{055225A1-B260-E648-9429-A061348E7579}" destId="{617CB925-246A-C041-B7C2-DE3BC6C51BC8}" srcOrd="1" destOrd="0" presId="urn:microsoft.com/office/officeart/2008/layout/HalfCircleOrganizationChart"/>
    <dgm:cxn modelId="{48A8D8D8-ABB2-DE45-9AA7-BEF4E1D83160}" type="presOf" srcId="{8E546D1C-44CD-664A-9D6B-C102D29DFA68}" destId="{C3D18A19-D794-294C-B84C-B4CC573326DB}" srcOrd="1" destOrd="0" presId="urn:microsoft.com/office/officeart/2008/layout/HalfCircleOrganizationChart"/>
    <dgm:cxn modelId="{DB4A3CB9-585D-BE40-AD40-175F8BE12717}" type="presOf" srcId="{8E546D1C-44CD-664A-9D6B-C102D29DFA68}" destId="{9294B69C-2E77-9141-9302-66FD53431A26}" srcOrd="0" destOrd="0" presId="urn:microsoft.com/office/officeart/2008/layout/HalfCircleOrganizationChart"/>
    <dgm:cxn modelId="{39EFDC61-F1D2-7F4D-8F76-645259B4D99A}" type="presParOf" srcId="{6A23D61C-0E54-EC4D-8354-CB6AE3A5147E}" destId="{F0B98B45-D2D5-D04F-AF65-36A577BB37BE}" srcOrd="0" destOrd="0" presId="urn:microsoft.com/office/officeart/2008/layout/HalfCircleOrganizationChart"/>
    <dgm:cxn modelId="{9C11B45C-F81E-554C-9755-094F332A1A29}" type="presParOf" srcId="{F0B98B45-D2D5-D04F-AF65-36A577BB37BE}" destId="{9E12EEF9-5E23-AF46-8C90-7FA9363624BD}" srcOrd="0" destOrd="0" presId="urn:microsoft.com/office/officeart/2008/layout/HalfCircleOrganizationChart"/>
    <dgm:cxn modelId="{0450D53A-D4C0-CF44-93D5-AEA677928AC9}" type="presParOf" srcId="{9E12EEF9-5E23-AF46-8C90-7FA9363624BD}" destId="{C7DDB9E6-B6F3-7947-84A6-92013D862A78}" srcOrd="0" destOrd="0" presId="urn:microsoft.com/office/officeart/2008/layout/HalfCircleOrganizationChart"/>
    <dgm:cxn modelId="{EF6D9AAE-AF38-464E-9523-A0F3F161F5E7}" type="presParOf" srcId="{9E12EEF9-5E23-AF46-8C90-7FA9363624BD}" destId="{9333C6B8-C738-824F-9A8A-5B19AAB05FD1}" srcOrd="1" destOrd="0" presId="urn:microsoft.com/office/officeart/2008/layout/HalfCircleOrganizationChart"/>
    <dgm:cxn modelId="{76916247-4499-DF4F-9752-E9C7DD01E028}" type="presParOf" srcId="{9E12EEF9-5E23-AF46-8C90-7FA9363624BD}" destId="{C5B56968-B6FD-2E49-B165-9D6DEEBCE909}" srcOrd="2" destOrd="0" presId="urn:microsoft.com/office/officeart/2008/layout/HalfCircleOrganizationChart"/>
    <dgm:cxn modelId="{14F2CB5F-1FE9-D247-B15C-E0086EDFD7EF}" type="presParOf" srcId="{9E12EEF9-5E23-AF46-8C90-7FA9363624BD}" destId="{617CB925-246A-C041-B7C2-DE3BC6C51BC8}" srcOrd="3" destOrd="0" presId="urn:microsoft.com/office/officeart/2008/layout/HalfCircleOrganizationChart"/>
    <dgm:cxn modelId="{8C79DA11-8D86-604B-A725-968FCD29D0D4}" type="presParOf" srcId="{F0B98B45-D2D5-D04F-AF65-36A577BB37BE}" destId="{0CE0BC05-92C8-8145-9A77-C659D8281F68}" srcOrd="1" destOrd="0" presId="urn:microsoft.com/office/officeart/2008/layout/HalfCircleOrganizationChart"/>
    <dgm:cxn modelId="{630BD53A-AC73-BD42-9E5B-3505DA0DF54A}" type="presParOf" srcId="{0CE0BC05-92C8-8145-9A77-C659D8281F68}" destId="{2414CAC2-6F90-754E-AB32-8AE8DE90A2E0}" srcOrd="0" destOrd="0" presId="urn:microsoft.com/office/officeart/2008/layout/HalfCircleOrganizationChart"/>
    <dgm:cxn modelId="{D215AD2B-6108-C848-BCF1-A7C264D3C4B8}" type="presParOf" srcId="{0CE0BC05-92C8-8145-9A77-C659D8281F68}" destId="{4A9C70A5-EA1D-AC45-8F2A-C716E9581F79}" srcOrd="1" destOrd="0" presId="urn:microsoft.com/office/officeart/2008/layout/HalfCircleOrganizationChart"/>
    <dgm:cxn modelId="{C54FC3F0-3F34-B842-B603-736BD549E0A4}" type="presParOf" srcId="{4A9C70A5-EA1D-AC45-8F2A-C716E9581F79}" destId="{5EC68A4F-2010-814A-B128-F069C0595352}" srcOrd="0" destOrd="0" presId="urn:microsoft.com/office/officeart/2008/layout/HalfCircleOrganizationChart"/>
    <dgm:cxn modelId="{A431EB4D-D930-9A47-BB43-97EB3520CD80}" type="presParOf" srcId="{5EC68A4F-2010-814A-B128-F069C0595352}" destId="{9294B69C-2E77-9141-9302-66FD53431A26}" srcOrd="0" destOrd="0" presId="urn:microsoft.com/office/officeart/2008/layout/HalfCircleOrganizationChart"/>
    <dgm:cxn modelId="{EC0E49CA-1E55-C24A-8A50-532C523E55FB}" type="presParOf" srcId="{5EC68A4F-2010-814A-B128-F069C0595352}" destId="{2E1A9A91-60DE-8949-B1CF-58E51A76B1D0}" srcOrd="1" destOrd="0" presId="urn:microsoft.com/office/officeart/2008/layout/HalfCircleOrganizationChart"/>
    <dgm:cxn modelId="{E79DF122-A153-4945-809F-C33905670799}" type="presParOf" srcId="{5EC68A4F-2010-814A-B128-F069C0595352}" destId="{2BAE91C5-C890-214E-B3A1-E5EF4EC58F7F}" srcOrd="2" destOrd="0" presId="urn:microsoft.com/office/officeart/2008/layout/HalfCircleOrganizationChart"/>
    <dgm:cxn modelId="{26DDA441-0E36-6F4F-B73E-8ACE1DCCEA94}" type="presParOf" srcId="{5EC68A4F-2010-814A-B128-F069C0595352}" destId="{C3D18A19-D794-294C-B84C-B4CC573326DB}" srcOrd="3" destOrd="0" presId="urn:microsoft.com/office/officeart/2008/layout/HalfCircleOrganizationChart"/>
    <dgm:cxn modelId="{D6AC993F-316E-5A4F-BA48-4DF896576811}" type="presParOf" srcId="{4A9C70A5-EA1D-AC45-8F2A-C716E9581F79}" destId="{5975806D-1527-8B47-BB4B-94306E16E5B7}" srcOrd="1" destOrd="0" presId="urn:microsoft.com/office/officeart/2008/layout/HalfCircleOrganizationChart"/>
    <dgm:cxn modelId="{E62AE86B-C386-DA4F-BA6B-234DF66FC86F}" type="presParOf" srcId="{4A9C70A5-EA1D-AC45-8F2A-C716E9581F79}" destId="{E52FE4B2-9D20-6D4F-8DC5-B393CC73865E}" srcOrd="2" destOrd="0" presId="urn:microsoft.com/office/officeart/2008/layout/HalfCircleOrganizationChart"/>
    <dgm:cxn modelId="{7302F3DC-079C-1C46-B203-AEFF56712B8A}" type="presParOf" srcId="{0CE0BC05-92C8-8145-9A77-C659D8281F68}" destId="{A34662CC-F750-CE49-B24A-AB2AE12371BF}" srcOrd="2" destOrd="0" presId="urn:microsoft.com/office/officeart/2008/layout/HalfCircleOrganizationChart"/>
    <dgm:cxn modelId="{07DDE022-53AE-C542-9F90-65AE29F6370D}" type="presParOf" srcId="{0CE0BC05-92C8-8145-9A77-C659D8281F68}" destId="{2B5D3E29-DF5F-C44E-9426-9F23667EB2DA}" srcOrd="3" destOrd="0" presId="urn:microsoft.com/office/officeart/2008/layout/HalfCircleOrganizationChart"/>
    <dgm:cxn modelId="{9140E450-4EAB-AF45-9CD4-EF041FE41868}" type="presParOf" srcId="{2B5D3E29-DF5F-C44E-9426-9F23667EB2DA}" destId="{A89F609B-F766-1041-9B04-8EC1AA174B8A}" srcOrd="0" destOrd="0" presId="urn:microsoft.com/office/officeart/2008/layout/HalfCircleOrganizationChart"/>
    <dgm:cxn modelId="{56260780-7EF1-764B-930E-87DC05716BBD}" type="presParOf" srcId="{A89F609B-F766-1041-9B04-8EC1AA174B8A}" destId="{FAAA32B8-96D3-C24B-80A6-6512CAD7D981}" srcOrd="0" destOrd="0" presId="urn:microsoft.com/office/officeart/2008/layout/HalfCircleOrganizationChart"/>
    <dgm:cxn modelId="{F85CF332-6B50-BC45-96B1-5265B047549C}" type="presParOf" srcId="{A89F609B-F766-1041-9B04-8EC1AA174B8A}" destId="{DF6E05AC-BB5A-EC4F-9315-BA583C5A956B}" srcOrd="1" destOrd="0" presId="urn:microsoft.com/office/officeart/2008/layout/HalfCircleOrganizationChart"/>
    <dgm:cxn modelId="{EA240DBA-9C2B-7E47-9820-8CD60FA559F5}" type="presParOf" srcId="{A89F609B-F766-1041-9B04-8EC1AA174B8A}" destId="{BC123956-9181-F649-997F-C1B00A981F0D}" srcOrd="2" destOrd="0" presId="urn:microsoft.com/office/officeart/2008/layout/HalfCircleOrganizationChart"/>
    <dgm:cxn modelId="{00E51200-AD4D-554A-9A96-5BE7C1FA5F02}" type="presParOf" srcId="{A89F609B-F766-1041-9B04-8EC1AA174B8A}" destId="{4AB49579-BA0B-4945-A281-4D65D99561F2}" srcOrd="3" destOrd="0" presId="urn:microsoft.com/office/officeart/2008/layout/HalfCircleOrganizationChart"/>
    <dgm:cxn modelId="{1915B15F-E719-D94C-B0A3-FED3145304A2}" type="presParOf" srcId="{2B5D3E29-DF5F-C44E-9426-9F23667EB2DA}" destId="{E30D0850-8EC0-9644-B676-9481CBB020F6}" srcOrd="1" destOrd="0" presId="urn:microsoft.com/office/officeart/2008/layout/HalfCircleOrganizationChart"/>
    <dgm:cxn modelId="{66D6C80E-BFCC-774A-8F34-CDF90DF6C9AB}" type="presParOf" srcId="{2B5D3E29-DF5F-C44E-9426-9F23667EB2DA}" destId="{102D9BAC-074B-9E40-8737-1755FF9280FE}" srcOrd="2" destOrd="0" presId="urn:microsoft.com/office/officeart/2008/layout/HalfCircleOrganizationChart"/>
    <dgm:cxn modelId="{8DB7FCEE-4209-BA45-841D-06BE3CC6F26C}" type="presParOf" srcId="{0CE0BC05-92C8-8145-9A77-C659D8281F68}" destId="{B7A35520-412A-EF44-8FB6-34D32FE1CB72}" srcOrd="4" destOrd="0" presId="urn:microsoft.com/office/officeart/2008/layout/HalfCircleOrganizationChart"/>
    <dgm:cxn modelId="{4E76627F-C3BE-2942-BA9D-10CBDD6F334E}" type="presParOf" srcId="{0CE0BC05-92C8-8145-9A77-C659D8281F68}" destId="{CE3C542A-89FD-A549-9753-528E40E36866}" srcOrd="5" destOrd="0" presId="urn:microsoft.com/office/officeart/2008/layout/HalfCircleOrganizationChart"/>
    <dgm:cxn modelId="{A1F7807D-25E2-5C46-818D-0638841915E9}" type="presParOf" srcId="{CE3C542A-89FD-A549-9753-528E40E36866}" destId="{80394195-FF10-F34A-9BC3-1CC655A8EE96}" srcOrd="0" destOrd="0" presId="urn:microsoft.com/office/officeart/2008/layout/HalfCircleOrganizationChart"/>
    <dgm:cxn modelId="{FD7C70E7-43F1-564A-9A81-60305A6AAB7B}" type="presParOf" srcId="{80394195-FF10-F34A-9BC3-1CC655A8EE96}" destId="{1DE45D27-DE7F-2E43-96CD-CE703D2A2090}" srcOrd="0" destOrd="0" presId="urn:microsoft.com/office/officeart/2008/layout/HalfCircleOrganizationChart"/>
    <dgm:cxn modelId="{FC2EB837-A284-2248-88F9-1817AAA5CBB7}" type="presParOf" srcId="{80394195-FF10-F34A-9BC3-1CC655A8EE96}" destId="{1634A94F-C14E-1E40-81DD-D6488297E8B1}" srcOrd="1" destOrd="0" presId="urn:microsoft.com/office/officeart/2008/layout/HalfCircleOrganizationChart"/>
    <dgm:cxn modelId="{079E7FBE-CF83-1141-8094-4D0E3B527C0B}" type="presParOf" srcId="{80394195-FF10-F34A-9BC3-1CC655A8EE96}" destId="{F16AC50B-EAF4-524A-AB95-8DEB83179B14}" srcOrd="2" destOrd="0" presId="urn:microsoft.com/office/officeart/2008/layout/HalfCircleOrganizationChart"/>
    <dgm:cxn modelId="{B3291D60-E003-A845-B1E0-BBE5DA0FA07E}" type="presParOf" srcId="{80394195-FF10-F34A-9BC3-1CC655A8EE96}" destId="{F3F75721-9955-614D-96C3-8A4B5024CB19}" srcOrd="3" destOrd="0" presId="urn:microsoft.com/office/officeart/2008/layout/HalfCircleOrganizationChart"/>
    <dgm:cxn modelId="{EE3569C1-A5E4-2E48-8DEF-918A9BC9B88B}" type="presParOf" srcId="{CE3C542A-89FD-A549-9753-528E40E36866}" destId="{309E7F4F-FF1B-AA4B-9FA5-5D8A4BBD0022}" srcOrd="1" destOrd="0" presId="urn:microsoft.com/office/officeart/2008/layout/HalfCircleOrganizationChart"/>
    <dgm:cxn modelId="{23D88A0A-DA86-F24E-ADFA-74136A59A866}" type="presParOf" srcId="{CE3C542A-89FD-A549-9753-528E40E36866}" destId="{104C46F9-371D-2145-A22D-9116BA8AAB6E}" srcOrd="2" destOrd="0" presId="urn:microsoft.com/office/officeart/2008/layout/HalfCircleOrganizationChart"/>
    <dgm:cxn modelId="{CCC14527-ED32-B642-9626-907E76EE9E54}" type="presParOf" srcId="{F0B98B45-D2D5-D04F-AF65-36A577BB37BE}" destId="{A2133CCC-56FE-2443-B144-702687064004}" srcOrd="2" destOrd="0" presId="urn:microsoft.com/office/officeart/2008/layout/HalfCircleOrganizationChart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65EC4A-4677-AE4F-B02E-8CA780B29299}" type="doc">
      <dgm:prSet loTypeId="urn:microsoft.com/office/officeart/2005/8/layout/vProcess5" loCatId="" qsTypeId="urn:microsoft.com/office/officeart/2005/8/quickstyle/simple2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0061BC5F-F65A-FF4C-85FA-3DAE15229E13}">
      <dgm:prSet phldrT="[Text]" custT="1"/>
      <dgm:spPr/>
      <dgm:t>
        <a:bodyPr/>
        <a:lstStyle/>
        <a:p>
          <a:r>
            <a:rPr lang="pt-BR" sz="1800" b="1" noProof="0" dirty="0" smtClean="0">
              <a:solidFill>
                <a:srgbClr val="004400"/>
              </a:solidFill>
              <a:latin typeface="Calibri"/>
              <a:cs typeface="Calibri"/>
            </a:rPr>
            <a:t>EMPREGADOS</a:t>
          </a:r>
        </a:p>
        <a:p>
          <a:r>
            <a:rPr lang="pt-BR" sz="1800" noProof="0" dirty="0" smtClean="0">
              <a:solidFill>
                <a:srgbClr val="004400"/>
              </a:solidFill>
              <a:latin typeface="Calibri"/>
              <a:cs typeface="Calibri"/>
            </a:rPr>
            <a:t>Informações de interesse para os empregados</a:t>
          </a:r>
        </a:p>
        <a:p>
          <a:r>
            <a:rPr lang="pt-BR" sz="1800" noProof="0" dirty="0" smtClean="0">
              <a:solidFill>
                <a:srgbClr val="004400"/>
              </a:solidFill>
              <a:latin typeface="Calibri"/>
              <a:cs typeface="Calibri"/>
            </a:rPr>
            <a:t>Relatórios diretamente para empregados (1900 adiante)</a:t>
          </a:r>
          <a:endParaRPr lang="pt-BR" sz="1800" noProof="0" dirty="0">
            <a:solidFill>
              <a:srgbClr val="004400"/>
            </a:solidFill>
            <a:latin typeface="Calibri"/>
            <a:cs typeface="Calibri"/>
          </a:endParaRPr>
        </a:p>
      </dgm:t>
    </dgm:pt>
    <dgm:pt modelId="{D8FAC3F1-C13C-AB49-8AC5-521CD8072776}" type="parTrans" cxnId="{BD697FE2-43EF-EA41-97C2-BBFD4B3E89F8}">
      <dgm:prSet/>
      <dgm:spPr/>
      <dgm:t>
        <a:bodyPr/>
        <a:lstStyle/>
        <a:p>
          <a:endParaRPr lang="pt-BR" noProof="0"/>
        </a:p>
      </dgm:t>
    </dgm:pt>
    <dgm:pt modelId="{555741D8-730F-1A4C-B21B-4BC8373D4539}" type="sibTrans" cxnId="{BD697FE2-43EF-EA41-97C2-BBFD4B3E89F8}">
      <dgm:prSet/>
      <dgm:spPr/>
      <dgm:t>
        <a:bodyPr/>
        <a:lstStyle/>
        <a:p>
          <a:endParaRPr lang="pt-BR" noProof="0"/>
        </a:p>
      </dgm:t>
    </dgm:pt>
    <dgm:pt modelId="{B2CFFDC2-2432-4F4A-A514-65A31F66D6C9}">
      <dgm:prSet phldrT="[Text]" custT="1"/>
      <dgm:spPr/>
      <dgm:t>
        <a:bodyPr/>
        <a:lstStyle/>
        <a:p>
          <a:r>
            <a:rPr lang="pt-BR" sz="1800" b="1" noProof="0" dirty="0" smtClean="0">
              <a:solidFill>
                <a:srgbClr val="004400"/>
              </a:solidFill>
              <a:latin typeface="Calibri"/>
              <a:cs typeface="Calibri"/>
            </a:rPr>
            <a:t>SOCIAL</a:t>
          </a:r>
        </a:p>
        <a:p>
          <a:r>
            <a:rPr lang="pt-BR" sz="1800" noProof="0" dirty="0" smtClean="0">
              <a:solidFill>
                <a:srgbClr val="004400"/>
              </a:solidFill>
              <a:latin typeface="Calibri"/>
              <a:cs typeface="Calibri"/>
            </a:rPr>
            <a:t>Anos 60 e 70– Desenvolvimento dos relatórios para empregados</a:t>
          </a:r>
        </a:p>
        <a:p>
          <a:r>
            <a:rPr lang="pt-BR" sz="1800" noProof="0" dirty="0" smtClean="0">
              <a:solidFill>
                <a:srgbClr val="004400"/>
              </a:solidFill>
              <a:latin typeface="Calibri"/>
              <a:cs typeface="Calibri"/>
            </a:rPr>
            <a:t>Empregados e sociedade</a:t>
          </a:r>
        </a:p>
        <a:p>
          <a:r>
            <a:rPr lang="pt-BR" sz="1800" noProof="0" dirty="0" smtClean="0">
              <a:solidFill>
                <a:srgbClr val="004400"/>
              </a:solidFill>
              <a:latin typeface="Calibri"/>
              <a:cs typeface="Calibri"/>
            </a:rPr>
            <a:t>Influencia dos desastres causados pela </a:t>
          </a:r>
          <a:r>
            <a:rPr lang="pt-BR" sz="1800" noProof="0" dirty="0" err="1" smtClean="0">
              <a:solidFill>
                <a:srgbClr val="004400"/>
              </a:solidFill>
              <a:latin typeface="Calibri"/>
              <a:cs typeface="Calibri"/>
            </a:rPr>
            <a:t>Bhopal</a:t>
          </a:r>
          <a:r>
            <a:rPr lang="pt-BR" sz="1800" noProof="0" dirty="0" smtClean="0">
              <a:solidFill>
                <a:srgbClr val="004400"/>
              </a:solidFill>
              <a:latin typeface="Calibri"/>
              <a:cs typeface="Calibri"/>
            </a:rPr>
            <a:t> e Exxon Valdez</a:t>
          </a:r>
          <a:endParaRPr lang="pt-BR" sz="1800" noProof="0" dirty="0">
            <a:solidFill>
              <a:srgbClr val="004400"/>
            </a:solidFill>
            <a:latin typeface="Calibri"/>
            <a:cs typeface="Calibri"/>
          </a:endParaRPr>
        </a:p>
      </dgm:t>
    </dgm:pt>
    <dgm:pt modelId="{510806F1-B048-424B-B5B1-17FE53998CB7}" type="parTrans" cxnId="{A94360FA-4A46-5C45-B8F2-8B9EE6628608}">
      <dgm:prSet/>
      <dgm:spPr/>
      <dgm:t>
        <a:bodyPr/>
        <a:lstStyle/>
        <a:p>
          <a:endParaRPr lang="pt-BR" noProof="0"/>
        </a:p>
      </dgm:t>
    </dgm:pt>
    <dgm:pt modelId="{73068967-325D-E34B-B669-E686308FDF2A}" type="sibTrans" cxnId="{A94360FA-4A46-5C45-B8F2-8B9EE6628608}">
      <dgm:prSet/>
      <dgm:spPr/>
      <dgm:t>
        <a:bodyPr/>
        <a:lstStyle/>
        <a:p>
          <a:endParaRPr lang="pt-BR" noProof="0"/>
        </a:p>
      </dgm:t>
    </dgm:pt>
    <dgm:pt modelId="{CEBD27D9-A499-EA46-BCCE-B58CF2B54A73}">
      <dgm:prSet phldrT="[Text]" custT="1"/>
      <dgm:spPr/>
      <dgm:t>
        <a:bodyPr/>
        <a:lstStyle/>
        <a:p>
          <a:r>
            <a:rPr lang="pt-BR" sz="1800" b="1" noProof="0" dirty="0" smtClean="0">
              <a:solidFill>
                <a:srgbClr val="004400"/>
              </a:solidFill>
              <a:latin typeface="Calibri"/>
              <a:cs typeface="Calibri"/>
            </a:rPr>
            <a:t>DIFERENTES DENOMINAÇŌES</a:t>
          </a:r>
        </a:p>
        <a:p>
          <a:r>
            <a:rPr lang="pt-BR" sz="1800" b="0" noProof="0" dirty="0" smtClean="0">
              <a:solidFill>
                <a:srgbClr val="004400"/>
              </a:solidFill>
              <a:latin typeface="Calibri"/>
              <a:cs typeface="Calibri"/>
            </a:rPr>
            <a:t>Ao redor do ano 2000</a:t>
          </a:r>
        </a:p>
        <a:p>
          <a:r>
            <a:rPr lang="pt-BR" sz="1800" b="0" noProof="0" dirty="0" smtClean="0">
              <a:solidFill>
                <a:srgbClr val="004400"/>
              </a:solidFill>
              <a:latin typeface="Calibri"/>
              <a:cs typeface="Calibri"/>
            </a:rPr>
            <a:t>‘</a:t>
          </a:r>
          <a:r>
            <a:rPr lang="pt-BR" sz="1800" b="0" noProof="0" dirty="0" err="1" smtClean="0">
              <a:solidFill>
                <a:srgbClr val="004400"/>
              </a:solidFill>
              <a:latin typeface="Calibri"/>
              <a:cs typeface="Calibri"/>
            </a:rPr>
            <a:t>Zustainability</a:t>
          </a:r>
          <a:r>
            <a:rPr lang="pt-BR" sz="1800" b="0" noProof="0" dirty="0" smtClean="0">
              <a:solidFill>
                <a:srgbClr val="004400"/>
              </a:solidFill>
              <a:latin typeface="Calibri"/>
              <a:cs typeface="Calibri"/>
            </a:rPr>
            <a:t>’ – Performance social, ambiental e econômica</a:t>
          </a:r>
        </a:p>
        <a:p>
          <a:r>
            <a:rPr lang="pt-BR" sz="1800" b="0" noProof="0" dirty="0" smtClean="0">
              <a:solidFill>
                <a:srgbClr val="004400"/>
              </a:solidFill>
              <a:latin typeface="Calibri"/>
              <a:cs typeface="Calibri"/>
            </a:rPr>
            <a:t>Às vezes chamado de relatórios sobre o tripé da sustentabilidade</a:t>
          </a:r>
        </a:p>
      </dgm:t>
    </dgm:pt>
    <dgm:pt modelId="{D1CB2A10-B2CF-8749-89AA-C40B3CB01695}" type="parTrans" cxnId="{A6DD226D-58EE-074F-B383-91C66BA99967}">
      <dgm:prSet/>
      <dgm:spPr/>
      <dgm:t>
        <a:bodyPr/>
        <a:lstStyle/>
        <a:p>
          <a:endParaRPr lang="pt-BR" noProof="0"/>
        </a:p>
      </dgm:t>
    </dgm:pt>
    <dgm:pt modelId="{56C57E0B-337D-644E-B874-5AF8D60849BC}" type="sibTrans" cxnId="{A6DD226D-58EE-074F-B383-91C66BA99967}">
      <dgm:prSet/>
      <dgm:spPr/>
      <dgm:t>
        <a:bodyPr/>
        <a:lstStyle/>
        <a:p>
          <a:endParaRPr lang="pt-BR" noProof="0"/>
        </a:p>
      </dgm:t>
    </dgm:pt>
    <dgm:pt modelId="{9031F4E6-03BB-C94D-8EE1-AF05F4147015}">
      <dgm:prSet phldrT="[Text]" custT="1"/>
      <dgm:spPr/>
      <dgm:t>
        <a:bodyPr/>
        <a:lstStyle/>
        <a:p>
          <a:r>
            <a:rPr lang="pt-BR" sz="1800" b="1" noProof="0" dirty="0" smtClean="0">
              <a:solidFill>
                <a:srgbClr val="004400"/>
              </a:solidFill>
              <a:latin typeface="Calibri"/>
              <a:cs typeface="Calibri"/>
            </a:rPr>
            <a:t>AMBIENTAL</a:t>
          </a:r>
        </a:p>
        <a:p>
          <a:r>
            <a:rPr lang="pt-BR" sz="1800" b="0" noProof="0" dirty="0" smtClean="0">
              <a:solidFill>
                <a:srgbClr val="004400"/>
              </a:solidFill>
              <a:latin typeface="Calibri"/>
              <a:cs typeface="Calibri"/>
            </a:rPr>
            <a:t>Surgiu nos anos 80</a:t>
          </a:r>
        </a:p>
        <a:p>
          <a:r>
            <a:rPr lang="pt-BR" sz="1800" b="0" noProof="0" dirty="0" smtClean="0">
              <a:solidFill>
                <a:srgbClr val="004400"/>
              </a:solidFill>
              <a:latin typeface="Calibri"/>
              <a:cs typeface="Calibri"/>
            </a:rPr>
            <a:t>Relatórios ambientais e ideias de desenvolvimento sustentável</a:t>
          </a:r>
        </a:p>
      </dgm:t>
    </dgm:pt>
    <dgm:pt modelId="{5CB589FE-DFF7-EE46-9905-7CB16B553BAF}" type="parTrans" cxnId="{3EB7520D-0AF6-7F44-9ED0-2E93971B7B11}">
      <dgm:prSet/>
      <dgm:spPr/>
      <dgm:t>
        <a:bodyPr/>
        <a:lstStyle/>
        <a:p>
          <a:endParaRPr lang="pt-BR" noProof="0"/>
        </a:p>
      </dgm:t>
    </dgm:pt>
    <dgm:pt modelId="{CB8F7FD1-8A81-784A-AA0E-D5C8C722EC6A}" type="sibTrans" cxnId="{3EB7520D-0AF6-7F44-9ED0-2E93971B7B11}">
      <dgm:prSet/>
      <dgm:spPr/>
      <dgm:t>
        <a:bodyPr/>
        <a:lstStyle/>
        <a:p>
          <a:endParaRPr lang="pt-BR" noProof="0"/>
        </a:p>
      </dgm:t>
    </dgm:pt>
    <dgm:pt modelId="{8120595C-CB26-314E-A444-F9075519194B}" type="pres">
      <dgm:prSet presAssocID="{E365EC4A-4677-AE4F-B02E-8CA780B29299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4F075B8-3873-4C48-853B-A5A27CCCD737}" type="pres">
      <dgm:prSet presAssocID="{E365EC4A-4677-AE4F-B02E-8CA780B29299}" presName="dummyMaxCanvas" presStyleCnt="0">
        <dgm:presLayoutVars/>
      </dgm:prSet>
      <dgm:spPr/>
    </dgm:pt>
    <dgm:pt modelId="{0AB0EE39-7025-A847-BB1B-5E99A48D96F8}" type="pres">
      <dgm:prSet presAssocID="{E365EC4A-4677-AE4F-B02E-8CA780B29299}" presName="FourNodes_1" presStyleLbl="node1" presStyleIdx="0" presStyleCnt="4" custScaleY="106305" custLinFactNeighborY="-8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ACE077-D14C-DF41-B4C9-00424CE04C48}" type="pres">
      <dgm:prSet presAssocID="{E365EC4A-4677-AE4F-B02E-8CA780B29299}" presName="FourNodes_2" presStyleLbl="node1" presStyleIdx="1" presStyleCnt="4" custScaleX="113059" custScaleY="130252" custLinFactNeighborX="-9" custLinFactNeighborY="-371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846F12-D088-B043-83C5-D8B75D6E7D2F}" type="pres">
      <dgm:prSet presAssocID="{E365EC4A-4677-AE4F-B02E-8CA780B29299}" presName="FourNodes_3" presStyleLbl="node1" presStyleIdx="2" presStyleCnt="4" custScaleX="111544" custScaleY="98414" custLinFactNeighborX="-2976" custLinFactNeighborY="-78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FD8D8B-1A67-9B43-BA91-4825E9385263}" type="pres">
      <dgm:prSet presAssocID="{E365EC4A-4677-AE4F-B02E-8CA780B29299}" presName="FourNodes_4" presStyleLbl="node1" presStyleIdx="3" presStyleCnt="4" custScaleX="106664" custScaleY="139710" custLinFactNeighborX="-3380" custLinFactNeighborY="-44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22BC8C-408C-AF4D-A914-9954E4FDFCCB}" type="pres">
      <dgm:prSet presAssocID="{E365EC4A-4677-AE4F-B02E-8CA780B29299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699383-8BDE-4944-9075-C84F6E04E8AC}" type="pres">
      <dgm:prSet presAssocID="{E365EC4A-4677-AE4F-B02E-8CA780B29299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D8B35C-8959-DE44-87D9-3FE1B508AA85}" type="pres">
      <dgm:prSet presAssocID="{E365EC4A-4677-AE4F-B02E-8CA780B29299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C697CD-6AB6-0744-9307-AFA644F46FC4}" type="pres">
      <dgm:prSet presAssocID="{E365EC4A-4677-AE4F-B02E-8CA780B29299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BCA760-DF55-654D-9BD1-9C23B7825540}" type="pres">
      <dgm:prSet presAssocID="{E365EC4A-4677-AE4F-B02E-8CA780B29299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804C73-4CF4-DD40-9FCC-365C1A92E6D8}" type="pres">
      <dgm:prSet presAssocID="{E365EC4A-4677-AE4F-B02E-8CA780B29299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DB697B-9C68-1844-AF99-9F660E6CEDA5}" type="pres">
      <dgm:prSet presAssocID="{E365EC4A-4677-AE4F-B02E-8CA780B29299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9A24349-4BD7-49C7-AF1F-292B5C5A9DB9}" type="presOf" srcId="{9031F4E6-03BB-C94D-8EE1-AF05F4147015}" destId="{86846F12-D088-B043-83C5-D8B75D6E7D2F}" srcOrd="0" destOrd="0" presId="urn:microsoft.com/office/officeart/2005/8/layout/vProcess5"/>
    <dgm:cxn modelId="{9CF96C2C-12D1-459A-97B4-EBD1E309A6D7}" type="presOf" srcId="{CB8F7FD1-8A81-784A-AA0E-D5C8C722EC6A}" destId="{9FD8B35C-8959-DE44-87D9-3FE1B508AA85}" srcOrd="0" destOrd="0" presId="urn:microsoft.com/office/officeart/2005/8/layout/vProcess5"/>
    <dgm:cxn modelId="{A94360FA-4A46-5C45-B8F2-8B9EE6628608}" srcId="{E365EC4A-4677-AE4F-B02E-8CA780B29299}" destId="{B2CFFDC2-2432-4F4A-A514-65A31F66D6C9}" srcOrd="1" destOrd="0" parTransId="{510806F1-B048-424B-B5B1-17FE53998CB7}" sibTransId="{73068967-325D-E34B-B669-E686308FDF2A}"/>
    <dgm:cxn modelId="{B166DA7B-6FB8-4F79-883D-E85743D72C33}" type="presOf" srcId="{E365EC4A-4677-AE4F-B02E-8CA780B29299}" destId="{8120595C-CB26-314E-A444-F9075519194B}" srcOrd="0" destOrd="0" presId="urn:microsoft.com/office/officeart/2005/8/layout/vProcess5"/>
    <dgm:cxn modelId="{36C0CFDC-45DD-474C-8E16-F03ECF60AD62}" type="presOf" srcId="{0061BC5F-F65A-FF4C-85FA-3DAE15229E13}" destId="{0AB0EE39-7025-A847-BB1B-5E99A48D96F8}" srcOrd="0" destOrd="0" presId="urn:microsoft.com/office/officeart/2005/8/layout/vProcess5"/>
    <dgm:cxn modelId="{BB75F749-6ED5-4B6E-8DE7-ABFC03DFE135}" type="presOf" srcId="{73068967-325D-E34B-B669-E686308FDF2A}" destId="{CC699383-8BDE-4944-9075-C84F6E04E8AC}" srcOrd="0" destOrd="0" presId="urn:microsoft.com/office/officeart/2005/8/layout/vProcess5"/>
    <dgm:cxn modelId="{ED229D47-148D-4817-8713-0DD650D3801C}" type="presOf" srcId="{B2CFFDC2-2432-4F4A-A514-65A31F66D6C9}" destId="{91ACE077-D14C-DF41-B4C9-00424CE04C48}" srcOrd="0" destOrd="0" presId="urn:microsoft.com/office/officeart/2005/8/layout/vProcess5"/>
    <dgm:cxn modelId="{E4617842-0389-4820-8FCC-55A66A0A53F8}" type="presOf" srcId="{0061BC5F-F65A-FF4C-85FA-3DAE15229E13}" destId="{3FC697CD-6AB6-0744-9307-AFA644F46FC4}" srcOrd="1" destOrd="0" presId="urn:microsoft.com/office/officeart/2005/8/layout/vProcess5"/>
    <dgm:cxn modelId="{20880FC5-16B1-40F8-B692-8D9376504663}" type="presOf" srcId="{555741D8-730F-1A4C-B21B-4BC8373D4539}" destId="{3422BC8C-408C-AF4D-A914-9954E4FDFCCB}" srcOrd="0" destOrd="0" presId="urn:microsoft.com/office/officeart/2005/8/layout/vProcess5"/>
    <dgm:cxn modelId="{A2F2A904-31CD-461C-903F-2D25EDAEAE82}" type="presOf" srcId="{9031F4E6-03BB-C94D-8EE1-AF05F4147015}" destId="{51804C73-4CF4-DD40-9FCC-365C1A92E6D8}" srcOrd="1" destOrd="0" presId="urn:microsoft.com/office/officeart/2005/8/layout/vProcess5"/>
    <dgm:cxn modelId="{EAE95C20-D23E-47EA-9331-0EB08E0F3E8F}" type="presOf" srcId="{CEBD27D9-A499-EA46-BCCE-B58CF2B54A73}" destId="{B6FD8D8B-1A67-9B43-BA91-4825E9385263}" srcOrd="0" destOrd="0" presId="urn:microsoft.com/office/officeart/2005/8/layout/vProcess5"/>
    <dgm:cxn modelId="{A6DD226D-58EE-074F-B383-91C66BA99967}" srcId="{E365EC4A-4677-AE4F-B02E-8CA780B29299}" destId="{CEBD27D9-A499-EA46-BCCE-B58CF2B54A73}" srcOrd="3" destOrd="0" parTransId="{D1CB2A10-B2CF-8749-89AA-C40B3CB01695}" sibTransId="{56C57E0B-337D-644E-B874-5AF8D60849BC}"/>
    <dgm:cxn modelId="{F1043AFC-2DF9-4BB6-810A-932327777B3F}" type="presOf" srcId="{B2CFFDC2-2432-4F4A-A514-65A31F66D6C9}" destId="{F1BCA760-DF55-654D-9BD1-9C23B7825540}" srcOrd="1" destOrd="0" presId="urn:microsoft.com/office/officeart/2005/8/layout/vProcess5"/>
    <dgm:cxn modelId="{70C7FF51-7E89-4255-B88D-574C8F60B568}" type="presOf" srcId="{CEBD27D9-A499-EA46-BCCE-B58CF2B54A73}" destId="{BBDB697B-9C68-1844-AF99-9F660E6CEDA5}" srcOrd="1" destOrd="0" presId="urn:microsoft.com/office/officeart/2005/8/layout/vProcess5"/>
    <dgm:cxn modelId="{BD697FE2-43EF-EA41-97C2-BBFD4B3E89F8}" srcId="{E365EC4A-4677-AE4F-B02E-8CA780B29299}" destId="{0061BC5F-F65A-FF4C-85FA-3DAE15229E13}" srcOrd="0" destOrd="0" parTransId="{D8FAC3F1-C13C-AB49-8AC5-521CD8072776}" sibTransId="{555741D8-730F-1A4C-B21B-4BC8373D4539}"/>
    <dgm:cxn modelId="{3EB7520D-0AF6-7F44-9ED0-2E93971B7B11}" srcId="{E365EC4A-4677-AE4F-B02E-8CA780B29299}" destId="{9031F4E6-03BB-C94D-8EE1-AF05F4147015}" srcOrd="2" destOrd="0" parTransId="{5CB589FE-DFF7-EE46-9905-7CB16B553BAF}" sibTransId="{CB8F7FD1-8A81-784A-AA0E-D5C8C722EC6A}"/>
    <dgm:cxn modelId="{F4F88E2F-13B0-4F80-B32D-3B8A99352B63}" type="presParOf" srcId="{8120595C-CB26-314E-A444-F9075519194B}" destId="{84F075B8-3873-4C48-853B-A5A27CCCD737}" srcOrd="0" destOrd="0" presId="urn:microsoft.com/office/officeart/2005/8/layout/vProcess5"/>
    <dgm:cxn modelId="{CF5C0995-3FAD-40F4-880F-5D106457159A}" type="presParOf" srcId="{8120595C-CB26-314E-A444-F9075519194B}" destId="{0AB0EE39-7025-A847-BB1B-5E99A48D96F8}" srcOrd="1" destOrd="0" presId="urn:microsoft.com/office/officeart/2005/8/layout/vProcess5"/>
    <dgm:cxn modelId="{3325C9CA-B5E7-4BDA-81DD-D523AAB13A07}" type="presParOf" srcId="{8120595C-CB26-314E-A444-F9075519194B}" destId="{91ACE077-D14C-DF41-B4C9-00424CE04C48}" srcOrd="2" destOrd="0" presId="urn:microsoft.com/office/officeart/2005/8/layout/vProcess5"/>
    <dgm:cxn modelId="{76D475A7-0550-46E3-B33E-50DC01EBE852}" type="presParOf" srcId="{8120595C-CB26-314E-A444-F9075519194B}" destId="{86846F12-D088-B043-83C5-D8B75D6E7D2F}" srcOrd="3" destOrd="0" presId="urn:microsoft.com/office/officeart/2005/8/layout/vProcess5"/>
    <dgm:cxn modelId="{AAEB3D1A-9E0A-41E1-BF72-715E0FF451CE}" type="presParOf" srcId="{8120595C-CB26-314E-A444-F9075519194B}" destId="{B6FD8D8B-1A67-9B43-BA91-4825E9385263}" srcOrd="4" destOrd="0" presId="urn:microsoft.com/office/officeart/2005/8/layout/vProcess5"/>
    <dgm:cxn modelId="{1DAFD60B-4CB0-4021-9B58-A97F08B98876}" type="presParOf" srcId="{8120595C-CB26-314E-A444-F9075519194B}" destId="{3422BC8C-408C-AF4D-A914-9954E4FDFCCB}" srcOrd="5" destOrd="0" presId="urn:microsoft.com/office/officeart/2005/8/layout/vProcess5"/>
    <dgm:cxn modelId="{75D786FD-F2E1-46B6-B0E2-E54A14B8C2FF}" type="presParOf" srcId="{8120595C-CB26-314E-A444-F9075519194B}" destId="{CC699383-8BDE-4944-9075-C84F6E04E8AC}" srcOrd="6" destOrd="0" presId="urn:microsoft.com/office/officeart/2005/8/layout/vProcess5"/>
    <dgm:cxn modelId="{4CFC64F0-EBFA-41CC-BCC5-5E65ACB5B321}" type="presParOf" srcId="{8120595C-CB26-314E-A444-F9075519194B}" destId="{9FD8B35C-8959-DE44-87D9-3FE1B508AA85}" srcOrd="7" destOrd="0" presId="urn:microsoft.com/office/officeart/2005/8/layout/vProcess5"/>
    <dgm:cxn modelId="{3C196338-5BCE-490B-BDEC-39765F9E5D7A}" type="presParOf" srcId="{8120595C-CB26-314E-A444-F9075519194B}" destId="{3FC697CD-6AB6-0744-9307-AFA644F46FC4}" srcOrd="8" destOrd="0" presId="urn:microsoft.com/office/officeart/2005/8/layout/vProcess5"/>
    <dgm:cxn modelId="{49E5E88F-19F4-4465-B56E-A3D6BE0EA71E}" type="presParOf" srcId="{8120595C-CB26-314E-A444-F9075519194B}" destId="{F1BCA760-DF55-654D-9BD1-9C23B7825540}" srcOrd="9" destOrd="0" presId="urn:microsoft.com/office/officeart/2005/8/layout/vProcess5"/>
    <dgm:cxn modelId="{4E398449-10CC-4871-BED8-F83BDC3D24A9}" type="presParOf" srcId="{8120595C-CB26-314E-A444-F9075519194B}" destId="{51804C73-4CF4-DD40-9FCC-365C1A92E6D8}" srcOrd="10" destOrd="0" presId="urn:microsoft.com/office/officeart/2005/8/layout/vProcess5"/>
    <dgm:cxn modelId="{AC4DD169-8971-4FF6-8A7D-6CF458A45BA0}" type="presParOf" srcId="{8120595C-CB26-314E-A444-F9075519194B}" destId="{BBDB697B-9C68-1844-AF99-9F660E6CEDA5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02967F3-D7EA-C046-B66C-BADB75168253}" type="doc">
      <dgm:prSet loTypeId="urn:microsoft.com/office/officeart/2008/layout/HalfCircleOrganizationChart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1FE123C-AF09-CD4B-950B-38432C59DA63}">
      <dgm:prSet phldrT="[Text]" custT="1"/>
      <dgm:spPr/>
      <dgm:t>
        <a:bodyPr/>
        <a:lstStyle/>
        <a:p>
          <a:r>
            <a:rPr lang="pt-BR" sz="1800" noProof="0" dirty="0" smtClean="0"/>
            <a:t>CONTABILIDADE PARA O DESENVOLVIMENTO SUSTENTÁVEL</a:t>
          </a:r>
          <a:endParaRPr lang="pt-BR" sz="1800" noProof="0" dirty="0"/>
        </a:p>
      </dgm:t>
    </dgm:pt>
    <dgm:pt modelId="{6D266EB2-BB2D-0D48-92DD-0B66EA751C4B}" type="parTrans" cxnId="{C525B98D-30A3-944D-B2D5-A1D782615B07}">
      <dgm:prSet/>
      <dgm:spPr/>
      <dgm:t>
        <a:bodyPr/>
        <a:lstStyle/>
        <a:p>
          <a:endParaRPr lang="pt-BR" sz="1800" noProof="0"/>
        </a:p>
      </dgm:t>
    </dgm:pt>
    <dgm:pt modelId="{644FCBBC-7C70-AF45-9CBB-4B09913C4F7F}" type="sibTrans" cxnId="{C525B98D-30A3-944D-B2D5-A1D782615B07}">
      <dgm:prSet/>
      <dgm:spPr/>
      <dgm:t>
        <a:bodyPr/>
        <a:lstStyle/>
        <a:p>
          <a:endParaRPr lang="pt-BR" sz="1800" noProof="0"/>
        </a:p>
      </dgm:t>
    </dgm:pt>
    <dgm:pt modelId="{377595F6-FC17-F84C-B92E-02B97C7EB55C}" type="asst">
      <dgm:prSet phldrT="[Text]" custT="1"/>
      <dgm:spPr/>
      <dgm:t>
        <a:bodyPr/>
        <a:lstStyle/>
        <a:p>
          <a:r>
            <a:rPr lang="pt-BR" sz="1800" noProof="0" dirty="0" smtClean="0"/>
            <a:t>PROBLEMA CENTRAL</a:t>
          </a:r>
          <a:endParaRPr lang="pt-BR" sz="1800" noProof="0" dirty="0"/>
        </a:p>
      </dgm:t>
    </dgm:pt>
    <dgm:pt modelId="{E5D3C1A6-C112-3B4F-B8DE-E0BA134FC1DA}" type="parTrans" cxnId="{C300F1FA-5999-0C48-AE5B-68C6E4C28738}">
      <dgm:prSet/>
      <dgm:spPr/>
      <dgm:t>
        <a:bodyPr/>
        <a:lstStyle/>
        <a:p>
          <a:endParaRPr lang="pt-BR" sz="1800" noProof="0"/>
        </a:p>
      </dgm:t>
    </dgm:pt>
    <dgm:pt modelId="{9F64120D-4E9F-0042-B395-48FD25766888}" type="sibTrans" cxnId="{C300F1FA-5999-0C48-AE5B-68C6E4C28738}">
      <dgm:prSet/>
      <dgm:spPr/>
      <dgm:t>
        <a:bodyPr/>
        <a:lstStyle/>
        <a:p>
          <a:endParaRPr lang="pt-BR" sz="1800" noProof="0"/>
        </a:p>
      </dgm:t>
    </dgm:pt>
    <dgm:pt modelId="{415AF84B-E3C9-8D4E-B1EE-11FAB0076543}">
      <dgm:prSet phldrT="[Text]" custT="1"/>
      <dgm:spPr/>
      <dgm:t>
        <a:bodyPr/>
        <a:lstStyle/>
        <a:p>
          <a:r>
            <a:rPr lang="pt-BR" sz="1800" noProof="0" dirty="0" smtClean="0"/>
            <a:t>SIGNIFICADO DE SUSTENTABILIDADE</a:t>
          </a:r>
          <a:endParaRPr lang="pt-BR" sz="1800" noProof="0" dirty="0"/>
        </a:p>
      </dgm:t>
    </dgm:pt>
    <dgm:pt modelId="{A1BDF72F-84BE-8F48-BAE6-E429ED8FBD98}" type="parTrans" cxnId="{C4934002-5D7F-A341-8F8C-F80D15B39422}">
      <dgm:prSet/>
      <dgm:spPr/>
      <dgm:t>
        <a:bodyPr/>
        <a:lstStyle/>
        <a:p>
          <a:endParaRPr lang="pt-BR" sz="1800" noProof="0"/>
        </a:p>
      </dgm:t>
    </dgm:pt>
    <dgm:pt modelId="{50FF52D7-0071-5B49-BDB7-3A48CD8589A8}" type="sibTrans" cxnId="{C4934002-5D7F-A341-8F8C-F80D15B39422}">
      <dgm:prSet/>
      <dgm:spPr/>
      <dgm:t>
        <a:bodyPr/>
        <a:lstStyle/>
        <a:p>
          <a:endParaRPr lang="pt-BR" sz="1800" noProof="0"/>
        </a:p>
      </dgm:t>
    </dgm:pt>
    <dgm:pt modelId="{FCC13A62-1FA5-5D48-9251-1ED439044834}">
      <dgm:prSet phldrT="[Text]" custT="1"/>
      <dgm:spPr/>
      <dgm:t>
        <a:bodyPr/>
        <a:lstStyle/>
        <a:p>
          <a:r>
            <a:rPr lang="pt-BR" sz="1800" noProof="0" dirty="0" smtClean="0"/>
            <a:t>CONCEITO</a:t>
          </a:r>
          <a:endParaRPr lang="pt-BR" sz="1800" noProof="0" dirty="0"/>
        </a:p>
      </dgm:t>
    </dgm:pt>
    <dgm:pt modelId="{62986225-C629-404F-A7BA-674C1AD3BFDF}" type="parTrans" cxnId="{D835663D-4FBE-4B4E-99FC-A52458473F97}">
      <dgm:prSet/>
      <dgm:spPr/>
      <dgm:t>
        <a:bodyPr/>
        <a:lstStyle/>
        <a:p>
          <a:endParaRPr lang="pt-BR" sz="1800" noProof="0"/>
        </a:p>
      </dgm:t>
    </dgm:pt>
    <dgm:pt modelId="{009BCA1F-1FAE-3D4D-AA46-34449A492BF3}" type="sibTrans" cxnId="{D835663D-4FBE-4B4E-99FC-A52458473F97}">
      <dgm:prSet/>
      <dgm:spPr/>
      <dgm:t>
        <a:bodyPr/>
        <a:lstStyle/>
        <a:p>
          <a:endParaRPr lang="pt-BR" sz="1800" noProof="0"/>
        </a:p>
      </dgm:t>
    </dgm:pt>
    <dgm:pt modelId="{6CD1D8AE-0272-084A-A6A3-E3B3892EF639}">
      <dgm:prSet phldrT="[Text]" custT="1"/>
      <dgm:spPr/>
      <dgm:t>
        <a:bodyPr/>
        <a:lstStyle/>
        <a:p>
          <a:r>
            <a:rPr lang="pt-BR" sz="1800" noProof="0" dirty="0" smtClean="0"/>
            <a:t>Quão exigentes são as condições?</a:t>
          </a:r>
          <a:endParaRPr lang="pt-BR" sz="1800" noProof="0" dirty="0"/>
        </a:p>
      </dgm:t>
    </dgm:pt>
    <dgm:pt modelId="{0C7A6A95-4F34-904B-91A8-6D20A6B88E7A}" type="parTrans" cxnId="{8B3A675E-F803-5840-B18E-E3CC5C9AAB7B}">
      <dgm:prSet/>
      <dgm:spPr/>
      <dgm:t>
        <a:bodyPr/>
        <a:lstStyle/>
        <a:p>
          <a:endParaRPr lang="pt-BR" sz="1800" noProof="0"/>
        </a:p>
      </dgm:t>
    </dgm:pt>
    <dgm:pt modelId="{60368AE8-7194-C14F-96F7-9687190A04DD}" type="sibTrans" cxnId="{8B3A675E-F803-5840-B18E-E3CC5C9AAB7B}">
      <dgm:prSet/>
      <dgm:spPr/>
      <dgm:t>
        <a:bodyPr/>
        <a:lstStyle/>
        <a:p>
          <a:endParaRPr lang="pt-BR" sz="1800" noProof="0"/>
        </a:p>
      </dgm:t>
    </dgm:pt>
    <dgm:pt modelId="{0C4F2BEB-6053-064E-A2C2-EAFF320CADD3}">
      <dgm:prSet phldrT="[Text]" custT="1"/>
      <dgm:spPr/>
      <dgm:t>
        <a:bodyPr/>
        <a:lstStyle/>
        <a:p>
          <a:r>
            <a:rPr lang="pt-BR" sz="1800" noProof="0" dirty="0" smtClean="0"/>
            <a:t>Somente faz sentido ao nível planetário, ecológico e social</a:t>
          </a:r>
          <a:endParaRPr lang="pt-BR" sz="1800" noProof="0" dirty="0"/>
        </a:p>
      </dgm:t>
    </dgm:pt>
    <dgm:pt modelId="{87B67C7A-E5AB-C549-8ADD-2A862334C2B7}" type="parTrans" cxnId="{67FC12E6-1407-CA49-8705-FDFA52587EAB}">
      <dgm:prSet/>
      <dgm:spPr/>
      <dgm:t>
        <a:bodyPr/>
        <a:lstStyle/>
        <a:p>
          <a:endParaRPr lang="pt-BR" sz="1800" noProof="0"/>
        </a:p>
      </dgm:t>
    </dgm:pt>
    <dgm:pt modelId="{CA4F0BBC-A770-2647-9F5F-3A6928D55856}" type="sibTrans" cxnId="{67FC12E6-1407-CA49-8705-FDFA52587EAB}">
      <dgm:prSet/>
      <dgm:spPr/>
      <dgm:t>
        <a:bodyPr/>
        <a:lstStyle/>
        <a:p>
          <a:endParaRPr lang="pt-BR" sz="1800" noProof="0"/>
        </a:p>
      </dgm:t>
    </dgm:pt>
    <dgm:pt modelId="{E3E7EEE1-E5F0-9F44-964C-1CC35D79EF4E}" type="pres">
      <dgm:prSet presAssocID="{002967F3-D7EA-C046-B66C-BADB75168253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1FE6F726-FDBB-A842-8EC9-2FC0AB97DB6B}" type="pres">
      <dgm:prSet presAssocID="{B1FE123C-AF09-CD4B-950B-38432C59DA63}" presName="hierRoot1" presStyleCnt="0">
        <dgm:presLayoutVars>
          <dgm:hierBranch val="init"/>
        </dgm:presLayoutVars>
      </dgm:prSet>
      <dgm:spPr/>
    </dgm:pt>
    <dgm:pt modelId="{272DFF53-41D4-8947-832A-5AC6C7F0DD01}" type="pres">
      <dgm:prSet presAssocID="{B1FE123C-AF09-CD4B-950B-38432C59DA63}" presName="rootComposite1" presStyleCnt="0"/>
      <dgm:spPr/>
    </dgm:pt>
    <dgm:pt modelId="{18F61BF7-EDC6-8947-B1EB-CB3B34382EDB}" type="pres">
      <dgm:prSet presAssocID="{B1FE123C-AF09-CD4B-950B-38432C59DA63}" presName="rootText1" presStyleLbl="alignAcc1" presStyleIdx="0" presStyleCnt="0" custScaleX="150466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88941419-6D18-D249-AF38-294CF384849C}" type="pres">
      <dgm:prSet presAssocID="{B1FE123C-AF09-CD4B-950B-38432C59DA63}" presName="topArc1" presStyleLbl="parChTrans1D1" presStyleIdx="0" presStyleCnt="12"/>
      <dgm:spPr/>
    </dgm:pt>
    <dgm:pt modelId="{A67A7B3F-A93C-B247-830C-C3FE4D3B6871}" type="pres">
      <dgm:prSet presAssocID="{B1FE123C-AF09-CD4B-950B-38432C59DA63}" presName="bottomArc1" presStyleLbl="parChTrans1D1" presStyleIdx="1" presStyleCnt="12"/>
      <dgm:spPr/>
    </dgm:pt>
    <dgm:pt modelId="{B0795ABC-CB08-3846-8214-D688F4DAC64A}" type="pres">
      <dgm:prSet presAssocID="{B1FE123C-AF09-CD4B-950B-38432C59DA63}" presName="topConnNode1" presStyleLbl="node1" presStyleIdx="0" presStyleCnt="0"/>
      <dgm:spPr/>
      <dgm:t>
        <a:bodyPr/>
        <a:lstStyle/>
        <a:p>
          <a:endParaRPr lang="en-GB"/>
        </a:p>
      </dgm:t>
    </dgm:pt>
    <dgm:pt modelId="{3E38B814-724B-B248-BE71-C45D7E1CB02E}" type="pres">
      <dgm:prSet presAssocID="{B1FE123C-AF09-CD4B-950B-38432C59DA63}" presName="hierChild2" presStyleCnt="0"/>
      <dgm:spPr/>
    </dgm:pt>
    <dgm:pt modelId="{53D5EDFA-515D-AD4D-8228-6CB696ABA4BA}" type="pres">
      <dgm:prSet presAssocID="{A1BDF72F-84BE-8F48-BAE6-E429ED8FBD98}" presName="Name28" presStyleLbl="parChTrans1D2" presStyleIdx="0" presStyleCnt="3"/>
      <dgm:spPr/>
      <dgm:t>
        <a:bodyPr/>
        <a:lstStyle/>
        <a:p>
          <a:endParaRPr lang="en-GB"/>
        </a:p>
      </dgm:t>
    </dgm:pt>
    <dgm:pt modelId="{01CD32F1-F79D-8D4F-A1A7-4B486E9DF8A9}" type="pres">
      <dgm:prSet presAssocID="{415AF84B-E3C9-8D4E-B1EE-11FAB0076543}" presName="hierRoot2" presStyleCnt="0">
        <dgm:presLayoutVars>
          <dgm:hierBranch val="init"/>
        </dgm:presLayoutVars>
      </dgm:prSet>
      <dgm:spPr/>
    </dgm:pt>
    <dgm:pt modelId="{F1B639FD-45AA-D242-BEA1-EC15F5F8755B}" type="pres">
      <dgm:prSet presAssocID="{415AF84B-E3C9-8D4E-B1EE-11FAB0076543}" presName="rootComposite2" presStyleCnt="0"/>
      <dgm:spPr/>
    </dgm:pt>
    <dgm:pt modelId="{3B0BD90C-DD60-6F4A-BAF7-99A64AADCF10}" type="pres">
      <dgm:prSet presAssocID="{415AF84B-E3C9-8D4E-B1EE-11FAB0076543}" presName="rootText2" presStyleLbl="alignAcc1" presStyleIdx="0" presStyleCnt="0" custScaleX="126147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16688E73-17B2-8A40-B476-DB8EEAC717A6}" type="pres">
      <dgm:prSet presAssocID="{415AF84B-E3C9-8D4E-B1EE-11FAB0076543}" presName="topArc2" presStyleLbl="parChTrans1D1" presStyleIdx="2" presStyleCnt="12"/>
      <dgm:spPr/>
    </dgm:pt>
    <dgm:pt modelId="{FB10846A-96F4-B447-BF26-78AE10FCED36}" type="pres">
      <dgm:prSet presAssocID="{415AF84B-E3C9-8D4E-B1EE-11FAB0076543}" presName="bottomArc2" presStyleLbl="parChTrans1D1" presStyleIdx="3" presStyleCnt="12"/>
      <dgm:spPr/>
    </dgm:pt>
    <dgm:pt modelId="{4A5C4322-2A79-604B-966E-9D4C7AEAFB1F}" type="pres">
      <dgm:prSet presAssocID="{415AF84B-E3C9-8D4E-B1EE-11FAB0076543}" presName="topConnNode2" presStyleLbl="node2" presStyleIdx="0" presStyleCnt="0"/>
      <dgm:spPr/>
      <dgm:t>
        <a:bodyPr/>
        <a:lstStyle/>
        <a:p>
          <a:endParaRPr lang="en-GB"/>
        </a:p>
      </dgm:t>
    </dgm:pt>
    <dgm:pt modelId="{4984D92B-4856-4445-B50A-E638B6766236}" type="pres">
      <dgm:prSet presAssocID="{415AF84B-E3C9-8D4E-B1EE-11FAB0076543}" presName="hierChild4" presStyleCnt="0"/>
      <dgm:spPr/>
    </dgm:pt>
    <dgm:pt modelId="{6C3F5429-EC01-484B-B966-2238D4396507}" type="pres">
      <dgm:prSet presAssocID="{0C7A6A95-4F34-904B-91A8-6D20A6B88E7A}" presName="Name28" presStyleLbl="parChTrans1D3" presStyleIdx="0" presStyleCnt="2"/>
      <dgm:spPr/>
      <dgm:t>
        <a:bodyPr/>
        <a:lstStyle/>
        <a:p>
          <a:endParaRPr lang="en-GB"/>
        </a:p>
      </dgm:t>
    </dgm:pt>
    <dgm:pt modelId="{E2F0E845-886D-794B-BE2B-5AF82C1859D3}" type="pres">
      <dgm:prSet presAssocID="{6CD1D8AE-0272-084A-A6A3-E3B3892EF639}" presName="hierRoot2" presStyleCnt="0">
        <dgm:presLayoutVars>
          <dgm:hierBranch val="init"/>
        </dgm:presLayoutVars>
      </dgm:prSet>
      <dgm:spPr/>
    </dgm:pt>
    <dgm:pt modelId="{0F0095AF-9662-134E-8E15-22FA0515F45B}" type="pres">
      <dgm:prSet presAssocID="{6CD1D8AE-0272-084A-A6A3-E3B3892EF639}" presName="rootComposite2" presStyleCnt="0"/>
      <dgm:spPr/>
    </dgm:pt>
    <dgm:pt modelId="{E866B56E-E454-8247-9A56-FD4D26378090}" type="pres">
      <dgm:prSet presAssocID="{6CD1D8AE-0272-084A-A6A3-E3B3892EF639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E741513-C836-ED4F-AFEF-9D7168D7BECE}" type="pres">
      <dgm:prSet presAssocID="{6CD1D8AE-0272-084A-A6A3-E3B3892EF639}" presName="topArc2" presStyleLbl="parChTrans1D1" presStyleIdx="4" presStyleCnt="12"/>
      <dgm:spPr/>
    </dgm:pt>
    <dgm:pt modelId="{DB9A22A6-C8D5-F248-9B13-E3B4923E64FF}" type="pres">
      <dgm:prSet presAssocID="{6CD1D8AE-0272-084A-A6A3-E3B3892EF639}" presName="bottomArc2" presStyleLbl="parChTrans1D1" presStyleIdx="5" presStyleCnt="12"/>
      <dgm:spPr/>
    </dgm:pt>
    <dgm:pt modelId="{BB73E736-582A-D74B-B889-676CF68A7872}" type="pres">
      <dgm:prSet presAssocID="{6CD1D8AE-0272-084A-A6A3-E3B3892EF639}" presName="topConnNode2" presStyleLbl="node3" presStyleIdx="0" presStyleCnt="0"/>
      <dgm:spPr/>
      <dgm:t>
        <a:bodyPr/>
        <a:lstStyle/>
        <a:p>
          <a:endParaRPr lang="en-GB"/>
        </a:p>
      </dgm:t>
    </dgm:pt>
    <dgm:pt modelId="{26FDDC11-6309-A942-90FA-0D9D72E70CC5}" type="pres">
      <dgm:prSet presAssocID="{6CD1D8AE-0272-084A-A6A3-E3B3892EF639}" presName="hierChild4" presStyleCnt="0"/>
      <dgm:spPr/>
    </dgm:pt>
    <dgm:pt modelId="{B13E2A06-6130-3246-94FB-48B9CCED0E30}" type="pres">
      <dgm:prSet presAssocID="{6CD1D8AE-0272-084A-A6A3-E3B3892EF639}" presName="hierChild5" presStyleCnt="0"/>
      <dgm:spPr/>
    </dgm:pt>
    <dgm:pt modelId="{54D3A9CE-32FA-754A-9DC2-A8C12273C259}" type="pres">
      <dgm:prSet presAssocID="{415AF84B-E3C9-8D4E-B1EE-11FAB0076543}" presName="hierChild5" presStyleCnt="0"/>
      <dgm:spPr/>
    </dgm:pt>
    <dgm:pt modelId="{BEEB842A-5E35-9B4B-8190-179A5477D78C}" type="pres">
      <dgm:prSet presAssocID="{62986225-C629-404F-A7BA-674C1AD3BFDF}" presName="Name28" presStyleLbl="parChTrans1D2" presStyleIdx="1" presStyleCnt="3"/>
      <dgm:spPr/>
      <dgm:t>
        <a:bodyPr/>
        <a:lstStyle/>
        <a:p>
          <a:endParaRPr lang="en-GB"/>
        </a:p>
      </dgm:t>
    </dgm:pt>
    <dgm:pt modelId="{D2C75494-55C2-2A45-ABD2-C8F93D878E04}" type="pres">
      <dgm:prSet presAssocID="{FCC13A62-1FA5-5D48-9251-1ED439044834}" presName="hierRoot2" presStyleCnt="0">
        <dgm:presLayoutVars>
          <dgm:hierBranch val="init"/>
        </dgm:presLayoutVars>
      </dgm:prSet>
      <dgm:spPr/>
    </dgm:pt>
    <dgm:pt modelId="{C6954DB8-AD40-3E42-9ADE-0F54CEABE8BE}" type="pres">
      <dgm:prSet presAssocID="{FCC13A62-1FA5-5D48-9251-1ED439044834}" presName="rootComposite2" presStyleCnt="0"/>
      <dgm:spPr/>
    </dgm:pt>
    <dgm:pt modelId="{90E38A94-8DCD-0045-8BE1-BC7C20DA7346}" type="pres">
      <dgm:prSet presAssocID="{FCC13A62-1FA5-5D48-9251-1ED439044834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D134330-4DE1-EE44-AABB-A1F5B90A3E8F}" type="pres">
      <dgm:prSet presAssocID="{FCC13A62-1FA5-5D48-9251-1ED439044834}" presName="topArc2" presStyleLbl="parChTrans1D1" presStyleIdx="6" presStyleCnt="12"/>
      <dgm:spPr/>
    </dgm:pt>
    <dgm:pt modelId="{2CBC2249-F990-8242-8453-703BB616BA60}" type="pres">
      <dgm:prSet presAssocID="{FCC13A62-1FA5-5D48-9251-1ED439044834}" presName="bottomArc2" presStyleLbl="parChTrans1D1" presStyleIdx="7" presStyleCnt="12"/>
      <dgm:spPr/>
    </dgm:pt>
    <dgm:pt modelId="{FEBF9669-F153-5843-828C-A25DD1DC356A}" type="pres">
      <dgm:prSet presAssocID="{FCC13A62-1FA5-5D48-9251-1ED439044834}" presName="topConnNode2" presStyleLbl="node2" presStyleIdx="0" presStyleCnt="0"/>
      <dgm:spPr/>
      <dgm:t>
        <a:bodyPr/>
        <a:lstStyle/>
        <a:p>
          <a:endParaRPr lang="en-GB"/>
        </a:p>
      </dgm:t>
    </dgm:pt>
    <dgm:pt modelId="{B66E4384-1D4C-554A-9D6A-7ED346703A58}" type="pres">
      <dgm:prSet presAssocID="{FCC13A62-1FA5-5D48-9251-1ED439044834}" presName="hierChild4" presStyleCnt="0"/>
      <dgm:spPr/>
    </dgm:pt>
    <dgm:pt modelId="{E3A3D0BC-F6D5-3C47-B0CF-411D1322E9CC}" type="pres">
      <dgm:prSet presAssocID="{87B67C7A-E5AB-C549-8ADD-2A862334C2B7}" presName="Name28" presStyleLbl="parChTrans1D3" presStyleIdx="1" presStyleCnt="2"/>
      <dgm:spPr/>
      <dgm:t>
        <a:bodyPr/>
        <a:lstStyle/>
        <a:p>
          <a:endParaRPr lang="en-GB"/>
        </a:p>
      </dgm:t>
    </dgm:pt>
    <dgm:pt modelId="{8713C42A-835D-6D4C-99FD-483679C92FA3}" type="pres">
      <dgm:prSet presAssocID="{0C4F2BEB-6053-064E-A2C2-EAFF320CADD3}" presName="hierRoot2" presStyleCnt="0">
        <dgm:presLayoutVars>
          <dgm:hierBranch val="init"/>
        </dgm:presLayoutVars>
      </dgm:prSet>
      <dgm:spPr/>
    </dgm:pt>
    <dgm:pt modelId="{79B0EBAB-2CC2-A048-B6F5-B6E353981135}" type="pres">
      <dgm:prSet presAssocID="{0C4F2BEB-6053-064E-A2C2-EAFF320CADD3}" presName="rootComposite2" presStyleCnt="0"/>
      <dgm:spPr/>
    </dgm:pt>
    <dgm:pt modelId="{413A0316-40C9-2948-A0DF-685412C5F9F3}" type="pres">
      <dgm:prSet presAssocID="{0C4F2BEB-6053-064E-A2C2-EAFF320CADD3}" presName="rootText2" presStyleLbl="alignAcc1" presStyleIdx="0" presStyleCnt="0" custScaleX="13997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5B9B41C-F63C-9146-A84B-EEACFA8D3728}" type="pres">
      <dgm:prSet presAssocID="{0C4F2BEB-6053-064E-A2C2-EAFF320CADD3}" presName="topArc2" presStyleLbl="parChTrans1D1" presStyleIdx="8" presStyleCnt="12"/>
      <dgm:spPr/>
    </dgm:pt>
    <dgm:pt modelId="{0FC08BF9-E00B-ED44-9B76-1CA8B84723D9}" type="pres">
      <dgm:prSet presAssocID="{0C4F2BEB-6053-064E-A2C2-EAFF320CADD3}" presName="bottomArc2" presStyleLbl="parChTrans1D1" presStyleIdx="9" presStyleCnt="12"/>
      <dgm:spPr/>
    </dgm:pt>
    <dgm:pt modelId="{4D7BE176-735D-2F42-BB66-A28633FDB7C1}" type="pres">
      <dgm:prSet presAssocID="{0C4F2BEB-6053-064E-A2C2-EAFF320CADD3}" presName="topConnNode2" presStyleLbl="node3" presStyleIdx="0" presStyleCnt="0"/>
      <dgm:spPr/>
      <dgm:t>
        <a:bodyPr/>
        <a:lstStyle/>
        <a:p>
          <a:endParaRPr lang="en-GB"/>
        </a:p>
      </dgm:t>
    </dgm:pt>
    <dgm:pt modelId="{210CC557-E331-8E4A-841C-85C381EC341F}" type="pres">
      <dgm:prSet presAssocID="{0C4F2BEB-6053-064E-A2C2-EAFF320CADD3}" presName="hierChild4" presStyleCnt="0"/>
      <dgm:spPr/>
    </dgm:pt>
    <dgm:pt modelId="{78EEE1BD-4E67-C242-B14E-0B5EBACF4A76}" type="pres">
      <dgm:prSet presAssocID="{0C4F2BEB-6053-064E-A2C2-EAFF320CADD3}" presName="hierChild5" presStyleCnt="0"/>
      <dgm:spPr/>
    </dgm:pt>
    <dgm:pt modelId="{BD3F4B7E-8906-E34B-A5A7-1E1127872CCF}" type="pres">
      <dgm:prSet presAssocID="{FCC13A62-1FA5-5D48-9251-1ED439044834}" presName="hierChild5" presStyleCnt="0"/>
      <dgm:spPr/>
    </dgm:pt>
    <dgm:pt modelId="{DC0C308A-CC1C-8A40-A199-32D70AA4A8D8}" type="pres">
      <dgm:prSet presAssocID="{B1FE123C-AF09-CD4B-950B-38432C59DA63}" presName="hierChild3" presStyleCnt="0"/>
      <dgm:spPr/>
    </dgm:pt>
    <dgm:pt modelId="{8C28BB83-0EC8-5847-A96D-C80EB82611A5}" type="pres">
      <dgm:prSet presAssocID="{E5D3C1A6-C112-3B4F-B8DE-E0BA134FC1DA}" presName="Name101" presStyleLbl="parChTrans1D2" presStyleIdx="2" presStyleCnt="3"/>
      <dgm:spPr/>
      <dgm:t>
        <a:bodyPr/>
        <a:lstStyle/>
        <a:p>
          <a:endParaRPr lang="en-GB"/>
        </a:p>
      </dgm:t>
    </dgm:pt>
    <dgm:pt modelId="{41B3A71B-5EE1-DA46-9B5F-57D7E46ED473}" type="pres">
      <dgm:prSet presAssocID="{377595F6-FC17-F84C-B92E-02B97C7EB55C}" presName="hierRoot3" presStyleCnt="0">
        <dgm:presLayoutVars>
          <dgm:hierBranch val="init"/>
        </dgm:presLayoutVars>
      </dgm:prSet>
      <dgm:spPr/>
    </dgm:pt>
    <dgm:pt modelId="{969E1FD6-4A26-FE40-906D-CC111812BC60}" type="pres">
      <dgm:prSet presAssocID="{377595F6-FC17-F84C-B92E-02B97C7EB55C}" presName="rootComposite3" presStyleCnt="0"/>
      <dgm:spPr/>
    </dgm:pt>
    <dgm:pt modelId="{F508830F-1716-F34B-8EEA-445269793BAD}" type="pres">
      <dgm:prSet presAssocID="{377595F6-FC17-F84C-B92E-02B97C7EB55C}" presName="rootText3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21D2552-6871-8441-8540-718A611370B1}" type="pres">
      <dgm:prSet presAssocID="{377595F6-FC17-F84C-B92E-02B97C7EB55C}" presName="topArc3" presStyleLbl="parChTrans1D1" presStyleIdx="10" presStyleCnt="12"/>
      <dgm:spPr/>
    </dgm:pt>
    <dgm:pt modelId="{ABC3C735-789A-AC43-837E-7EFABD8A9308}" type="pres">
      <dgm:prSet presAssocID="{377595F6-FC17-F84C-B92E-02B97C7EB55C}" presName="bottomArc3" presStyleLbl="parChTrans1D1" presStyleIdx="11" presStyleCnt="12"/>
      <dgm:spPr/>
    </dgm:pt>
    <dgm:pt modelId="{EBD3FA24-33D3-F24A-A7FF-F8A8954ED70A}" type="pres">
      <dgm:prSet presAssocID="{377595F6-FC17-F84C-B92E-02B97C7EB55C}" presName="topConnNode3" presStyleLbl="asst1" presStyleIdx="0" presStyleCnt="0"/>
      <dgm:spPr/>
      <dgm:t>
        <a:bodyPr/>
        <a:lstStyle/>
        <a:p>
          <a:endParaRPr lang="en-GB"/>
        </a:p>
      </dgm:t>
    </dgm:pt>
    <dgm:pt modelId="{FADBFB83-DD7E-B946-AD8C-E743897E0426}" type="pres">
      <dgm:prSet presAssocID="{377595F6-FC17-F84C-B92E-02B97C7EB55C}" presName="hierChild6" presStyleCnt="0"/>
      <dgm:spPr/>
    </dgm:pt>
    <dgm:pt modelId="{A655AB42-B45D-1B46-B079-81765C2C85C7}" type="pres">
      <dgm:prSet presAssocID="{377595F6-FC17-F84C-B92E-02B97C7EB55C}" presName="hierChild7" presStyleCnt="0"/>
      <dgm:spPr/>
    </dgm:pt>
  </dgm:ptLst>
  <dgm:cxnLst>
    <dgm:cxn modelId="{591DAE01-B405-8041-B1B4-44761BC2C9D5}" type="presOf" srcId="{A1BDF72F-84BE-8F48-BAE6-E429ED8FBD98}" destId="{53D5EDFA-515D-AD4D-8228-6CB696ABA4BA}" srcOrd="0" destOrd="0" presId="urn:microsoft.com/office/officeart/2008/layout/HalfCircleOrganizationChart"/>
    <dgm:cxn modelId="{67FC12E6-1407-CA49-8705-FDFA52587EAB}" srcId="{FCC13A62-1FA5-5D48-9251-1ED439044834}" destId="{0C4F2BEB-6053-064E-A2C2-EAFF320CADD3}" srcOrd="0" destOrd="0" parTransId="{87B67C7A-E5AB-C549-8ADD-2A862334C2B7}" sibTransId="{CA4F0BBC-A770-2647-9F5F-3A6928D55856}"/>
    <dgm:cxn modelId="{78E6EFE3-AF26-4D4D-937E-F4BB01EF2A38}" type="presOf" srcId="{0C7A6A95-4F34-904B-91A8-6D20A6B88E7A}" destId="{6C3F5429-EC01-484B-B966-2238D4396507}" srcOrd="0" destOrd="0" presId="urn:microsoft.com/office/officeart/2008/layout/HalfCircleOrganizationChart"/>
    <dgm:cxn modelId="{140D0899-640A-2E47-BD27-52B3584A1944}" type="presOf" srcId="{B1FE123C-AF09-CD4B-950B-38432C59DA63}" destId="{B0795ABC-CB08-3846-8214-D688F4DAC64A}" srcOrd="1" destOrd="0" presId="urn:microsoft.com/office/officeart/2008/layout/HalfCircleOrganizationChart"/>
    <dgm:cxn modelId="{C300F1FA-5999-0C48-AE5B-68C6E4C28738}" srcId="{B1FE123C-AF09-CD4B-950B-38432C59DA63}" destId="{377595F6-FC17-F84C-B92E-02B97C7EB55C}" srcOrd="0" destOrd="0" parTransId="{E5D3C1A6-C112-3B4F-B8DE-E0BA134FC1DA}" sibTransId="{9F64120D-4E9F-0042-B395-48FD25766888}"/>
    <dgm:cxn modelId="{C4934002-5D7F-A341-8F8C-F80D15B39422}" srcId="{B1FE123C-AF09-CD4B-950B-38432C59DA63}" destId="{415AF84B-E3C9-8D4E-B1EE-11FAB0076543}" srcOrd="1" destOrd="0" parTransId="{A1BDF72F-84BE-8F48-BAE6-E429ED8FBD98}" sibTransId="{50FF52D7-0071-5B49-BDB7-3A48CD8589A8}"/>
    <dgm:cxn modelId="{D835663D-4FBE-4B4E-99FC-A52458473F97}" srcId="{B1FE123C-AF09-CD4B-950B-38432C59DA63}" destId="{FCC13A62-1FA5-5D48-9251-1ED439044834}" srcOrd="2" destOrd="0" parTransId="{62986225-C629-404F-A7BA-674C1AD3BFDF}" sibTransId="{009BCA1F-1FAE-3D4D-AA46-34449A492BF3}"/>
    <dgm:cxn modelId="{24387CA1-DFB9-9740-8878-5A95B92B580C}" type="presOf" srcId="{415AF84B-E3C9-8D4E-B1EE-11FAB0076543}" destId="{4A5C4322-2A79-604B-966E-9D4C7AEAFB1F}" srcOrd="1" destOrd="0" presId="urn:microsoft.com/office/officeart/2008/layout/HalfCircleOrganizationChart"/>
    <dgm:cxn modelId="{5911C7EE-0FFC-6242-99D2-A405EF14B0D2}" type="presOf" srcId="{FCC13A62-1FA5-5D48-9251-1ED439044834}" destId="{90E38A94-8DCD-0045-8BE1-BC7C20DA7346}" srcOrd="0" destOrd="0" presId="urn:microsoft.com/office/officeart/2008/layout/HalfCircleOrganizationChart"/>
    <dgm:cxn modelId="{2B66231C-55FD-B340-BB5A-3603F3A39BAE}" type="presOf" srcId="{002967F3-D7EA-C046-B66C-BADB75168253}" destId="{E3E7EEE1-E5F0-9F44-964C-1CC35D79EF4E}" srcOrd="0" destOrd="0" presId="urn:microsoft.com/office/officeart/2008/layout/HalfCircleOrganizationChart"/>
    <dgm:cxn modelId="{80E34949-74AB-B944-A8BA-1019370A7D3C}" type="presOf" srcId="{6CD1D8AE-0272-084A-A6A3-E3B3892EF639}" destId="{E866B56E-E454-8247-9A56-FD4D26378090}" srcOrd="0" destOrd="0" presId="urn:microsoft.com/office/officeart/2008/layout/HalfCircleOrganizationChart"/>
    <dgm:cxn modelId="{54FAA893-1EF1-414D-A857-E72BC57DBA34}" type="presOf" srcId="{FCC13A62-1FA5-5D48-9251-1ED439044834}" destId="{FEBF9669-F153-5843-828C-A25DD1DC356A}" srcOrd="1" destOrd="0" presId="urn:microsoft.com/office/officeart/2008/layout/HalfCircleOrganizationChart"/>
    <dgm:cxn modelId="{D2E274BC-96D6-0449-AAFE-346C29BA1F8D}" type="presOf" srcId="{62986225-C629-404F-A7BA-674C1AD3BFDF}" destId="{BEEB842A-5E35-9B4B-8190-179A5477D78C}" srcOrd="0" destOrd="0" presId="urn:microsoft.com/office/officeart/2008/layout/HalfCircleOrganizationChart"/>
    <dgm:cxn modelId="{BC637655-C664-8C4D-8476-CA9EF5B79A31}" type="presOf" srcId="{B1FE123C-AF09-CD4B-950B-38432C59DA63}" destId="{18F61BF7-EDC6-8947-B1EB-CB3B34382EDB}" srcOrd="0" destOrd="0" presId="urn:microsoft.com/office/officeart/2008/layout/HalfCircleOrganizationChart"/>
    <dgm:cxn modelId="{E0A25A98-8B24-F240-A726-52482714ED06}" type="presOf" srcId="{87B67C7A-E5AB-C549-8ADD-2A862334C2B7}" destId="{E3A3D0BC-F6D5-3C47-B0CF-411D1322E9CC}" srcOrd="0" destOrd="0" presId="urn:microsoft.com/office/officeart/2008/layout/HalfCircleOrganizationChart"/>
    <dgm:cxn modelId="{C724E094-F050-C74E-B662-7D62B5A9726A}" type="presOf" srcId="{377595F6-FC17-F84C-B92E-02B97C7EB55C}" destId="{F508830F-1716-F34B-8EEA-445269793BAD}" srcOrd="0" destOrd="0" presId="urn:microsoft.com/office/officeart/2008/layout/HalfCircleOrganizationChart"/>
    <dgm:cxn modelId="{B5469F55-E0EB-BF4A-8B7E-AE2FC533B195}" type="presOf" srcId="{0C4F2BEB-6053-064E-A2C2-EAFF320CADD3}" destId="{413A0316-40C9-2948-A0DF-685412C5F9F3}" srcOrd="0" destOrd="0" presId="urn:microsoft.com/office/officeart/2008/layout/HalfCircleOrganizationChart"/>
    <dgm:cxn modelId="{8B3A675E-F803-5840-B18E-E3CC5C9AAB7B}" srcId="{415AF84B-E3C9-8D4E-B1EE-11FAB0076543}" destId="{6CD1D8AE-0272-084A-A6A3-E3B3892EF639}" srcOrd="0" destOrd="0" parTransId="{0C7A6A95-4F34-904B-91A8-6D20A6B88E7A}" sibTransId="{60368AE8-7194-C14F-96F7-9687190A04DD}"/>
    <dgm:cxn modelId="{A5C99E12-81DD-EA48-89B5-9893B74F6972}" type="presOf" srcId="{E5D3C1A6-C112-3B4F-B8DE-E0BA134FC1DA}" destId="{8C28BB83-0EC8-5847-A96D-C80EB82611A5}" srcOrd="0" destOrd="0" presId="urn:microsoft.com/office/officeart/2008/layout/HalfCircleOrganizationChart"/>
    <dgm:cxn modelId="{CBF835D4-8068-1347-83CE-AA5667233AEB}" type="presOf" srcId="{415AF84B-E3C9-8D4E-B1EE-11FAB0076543}" destId="{3B0BD90C-DD60-6F4A-BAF7-99A64AADCF10}" srcOrd="0" destOrd="0" presId="urn:microsoft.com/office/officeart/2008/layout/HalfCircleOrganizationChart"/>
    <dgm:cxn modelId="{C525B98D-30A3-944D-B2D5-A1D782615B07}" srcId="{002967F3-D7EA-C046-B66C-BADB75168253}" destId="{B1FE123C-AF09-CD4B-950B-38432C59DA63}" srcOrd="0" destOrd="0" parTransId="{6D266EB2-BB2D-0D48-92DD-0B66EA751C4B}" sibTransId="{644FCBBC-7C70-AF45-9CBB-4B09913C4F7F}"/>
    <dgm:cxn modelId="{341DA3A2-456B-A747-A654-4581FC5D5833}" type="presOf" srcId="{0C4F2BEB-6053-064E-A2C2-EAFF320CADD3}" destId="{4D7BE176-735D-2F42-BB66-A28633FDB7C1}" srcOrd="1" destOrd="0" presId="urn:microsoft.com/office/officeart/2008/layout/HalfCircleOrganizationChart"/>
    <dgm:cxn modelId="{1C1046ED-4FEF-0343-9DEB-FBF7E01B59A2}" type="presOf" srcId="{6CD1D8AE-0272-084A-A6A3-E3B3892EF639}" destId="{BB73E736-582A-D74B-B889-676CF68A7872}" srcOrd="1" destOrd="0" presId="urn:microsoft.com/office/officeart/2008/layout/HalfCircleOrganizationChart"/>
    <dgm:cxn modelId="{3693A17B-263F-A84F-A7E1-121D2EB0C86E}" type="presOf" srcId="{377595F6-FC17-F84C-B92E-02B97C7EB55C}" destId="{EBD3FA24-33D3-F24A-A7FF-F8A8954ED70A}" srcOrd="1" destOrd="0" presId="urn:microsoft.com/office/officeart/2008/layout/HalfCircleOrganizationChart"/>
    <dgm:cxn modelId="{602BDF95-983B-2E4C-87DE-22CFBD37E087}" type="presParOf" srcId="{E3E7EEE1-E5F0-9F44-964C-1CC35D79EF4E}" destId="{1FE6F726-FDBB-A842-8EC9-2FC0AB97DB6B}" srcOrd="0" destOrd="0" presId="urn:microsoft.com/office/officeart/2008/layout/HalfCircleOrganizationChart"/>
    <dgm:cxn modelId="{A1488402-7668-654A-ABF6-2D923F4C44FC}" type="presParOf" srcId="{1FE6F726-FDBB-A842-8EC9-2FC0AB97DB6B}" destId="{272DFF53-41D4-8947-832A-5AC6C7F0DD01}" srcOrd="0" destOrd="0" presId="urn:microsoft.com/office/officeart/2008/layout/HalfCircleOrganizationChart"/>
    <dgm:cxn modelId="{A82485D0-3CC1-7248-B379-C148F0B2D520}" type="presParOf" srcId="{272DFF53-41D4-8947-832A-5AC6C7F0DD01}" destId="{18F61BF7-EDC6-8947-B1EB-CB3B34382EDB}" srcOrd="0" destOrd="0" presId="urn:microsoft.com/office/officeart/2008/layout/HalfCircleOrganizationChart"/>
    <dgm:cxn modelId="{C87563EC-EC16-0F46-969D-7387E639F97E}" type="presParOf" srcId="{272DFF53-41D4-8947-832A-5AC6C7F0DD01}" destId="{88941419-6D18-D249-AF38-294CF384849C}" srcOrd="1" destOrd="0" presId="urn:microsoft.com/office/officeart/2008/layout/HalfCircleOrganizationChart"/>
    <dgm:cxn modelId="{F6783AE6-75B8-3A42-8FD3-C0313F8390C0}" type="presParOf" srcId="{272DFF53-41D4-8947-832A-5AC6C7F0DD01}" destId="{A67A7B3F-A93C-B247-830C-C3FE4D3B6871}" srcOrd="2" destOrd="0" presId="urn:microsoft.com/office/officeart/2008/layout/HalfCircleOrganizationChart"/>
    <dgm:cxn modelId="{428E73F9-7E66-554D-881E-2B7F96B70881}" type="presParOf" srcId="{272DFF53-41D4-8947-832A-5AC6C7F0DD01}" destId="{B0795ABC-CB08-3846-8214-D688F4DAC64A}" srcOrd="3" destOrd="0" presId="urn:microsoft.com/office/officeart/2008/layout/HalfCircleOrganizationChart"/>
    <dgm:cxn modelId="{2C4C46C1-DC8B-FE41-AB15-B8A1936DF7F7}" type="presParOf" srcId="{1FE6F726-FDBB-A842-8EC9-2FC0AB97DB6B}" destId="{3E38B814-724B-B248-BE71-C45D7E1CB02E}" srcOrd="1" destOrd="0" presId="urn:microsoft.com/office/officeart/2008/layout/HalfCircleOrganizationChart"/>
    <dgm:cxn modelId="{4F8DB69E-7F3E-5D4E-AA70-0A732A4B9032}" type="presParOf" srcId="{3E38B814-724B-B248-BE71-C45D7E1CB02E}" destId="{53D5EDFA-515D-AD4D-8228-6CB696ABA4BA}" srcOrd="0" destOrd="0" presId="urn:microsoft.com/office/officeart/2008/layout/HalfCircleOrganizationChart"/>
    <dgm:cxn modelId="{7B4A5259-4381-E941-B017-5EBD92DA1BBD}" type="presParOf" srcId="{3E38B814-724B-B248-BE71-C45D7E1CB02E}" destId="{01CD32F1-F79D-8D4F-A1A7-4B486E9DF8A9}" srcOrd="1" destOrd="0" presId="urn:microsoft.com/office/officeart/2008/layout/HalfCircleOrganizationChart"/>
    <dgm:cxn modelId="{379F427C-235D-FB49-9A00-687D8809744E}" type="presParOf" srcId="{01CD32F1-F79D-8D4F-A1A7-4B486E9DF8A9}" destId="{F1B639FD-45AA-D242-BEA1-EC15F5F8755B}" srcOrd="0" destOrd="0" presId="urn:microsoft.com/office/officeart/2008/layout/HalfCircleOrganizationChart"/>
    <dgm:cxn modelId="{7919334E-48BC-CB4E-B28A-6B4E3F23B6E4}" type="presParOf" srcId="{F1B639FD-45AA-D242-BEA1-EC15F5F8755B}" destId="{3B0BD90C-DD60-6F4A-BAF7-99A64AADCF10}" srcOrd="0" destOrd="0" presId="urn:microsoft.com/office/officeart/2008/layout/HalfCircleOrganizationChart"/>
    <dgm:cxn modelId="{58C587FE-FF31-344F-8AF0-09B6594C3250}" type="presParOf" srcId="{F1B639FD-45AA-D242-BEA1-EC15F5F8755B}" destId="{16688E73-17B2-8A40-B476-DB8EEAC717A6}" srcOrd="1" destOrd="0" presId="urn:microsoft.com/office/officeart/2008/layout/HalfCircleOrganizationChart"/>
    <dgm:cxn modelId="{10B6698E-7E37-8741-A638-37251E3BA24E}" type="presParOf" srcId="{F1B639FD-45AA-D242-BEA1-EC15F5F8755B}" destId="{FB10846A-96F4-B447-BF26-78AE10FCED36}" srcOrd="2" destOrd="0" presId="urn:microsoft.com/office/officeart/2008/layout/HalfCircleOrganizationChart"/>
    <dgm:cxn modelId="{E65E8578-3F60-2F4A-8546-F73487EE5A67}" type="presParOf" srcId="{F1B639FD-45AA-D242-BEA1-EC15F5F8755B}" destId="{4A5C4322-2A79-604B-966E-9D4C7AEAFB1F}" srcOrd="3" destOrd="0" presId="urn:microsoft.com/office/officeart/2008/layout/HalfCircleOrganizationChart"/>
    <dgm:cxn modelId="{E5CFF7FF-3F97-2C48-8F81-DFFF55CC5DB9}" type="presParOf" srcId="{01CD32F1-F79D-8D4F-A1A7-4B486E9DF8A9}" destId="{4984D92B-4856-4445-B50A-E638B6766236}" srcOrd="1" destOrd="0" presId="urn:microsoft.com/office/officeart/2008/layout/HalfCircleOrganizationChart"/>
    <dgm:cxn modelId="{CF92F3C2-D40C-2B4B-958F-7C6282DA9866}" type="presParOf" srcId="{4984D92B-4856-4445-B50A-E638B6766236}" destId="{6C3F5429-EC01-484B-B966-2238D4396507}" srcOrd="0" destOrd="0" presId="urn:microsoft.com/office/officeart/2008/layout/HalfCircleOrganizationChart"/>
    <dgm:cxn modelId="{2195C5EE-9691-714F-A99F-E4A6F0EF89B8}" type="presParOf" srcId="{4984D92B-4856-4445-B50A-E638B6766236}" destId="{E2F0E845-886D-794B-BE2B-5AF82C1859D3}" srcOrd="1" destOrd="0" presId="urn:microsoft.com/office/officeart/2008/layout/HalfCircleOrganizationChart"/>
    <dgm:cxn modelId="{381F3796-9227-3F45-933C-ADD4AD8D1F44}" type="presParOf" srcId="{E2F0E845-886D-794B-BE2B-5AF82C1859D3}" destId="{0F0095AF-9662-134E-8E15-22FA0515F45B}" srcOrd="0" destOrd="0" presId="urn:microsoft.com/office/officeart/2008/layout/HalfCircleOrganizationChart"/>
    <dgm:cxn modelId="{FD0C7137-87C2-6246-8877-5F194FC7979E}" type="presParOf" srcId="{0F0095AF-9662-134E-8E15-22FA0515F45B}" destId="{E866B56E-E454-8247-9A56-FD4D26378090}" srcOrd="0" destOrd="0" presId="urn:microsoft.com/office/officeart/2008/layout/HalfCircleOrganizationChart"/>
    <dgm:cxn modelId="{81FDBDEF-E09B-B342-96BE-31220F472C9A}" type="presParOf" srcId="{0F0095AF-9662-134E-8E15-22FA0515F45B}" destId="{8E741513-C836-ED4F-AFEF-9D7168D7BECE}" srcOrd="1" destOrd="0" presId="urn:microsoft.com/office/officeart/2008/layout/HalfCircleOrganizationChart"/>
    <dgm:cxn modelId="{BC1E0A35-FE80-034B-8468-51B63E9C09E6}" type="presParOf" srcId="{0F0095AF-9662-134E-8E15-22FA0515F45B}" destId="{DB9A22A6-C8D5-F248-9B13-E3B4923E64FF}" srcOrd="2" destOrd="0" presId="urn:microsoft.com/office/officeart/2008/layout/HalfCircleOrganizationChart"/>
    <dgm:cxn modelId="{91CD6148-90DC-AB49-B3B3-DD5E236B2D57}" type="presParOf" srcId="{0F0095AF-9662-134E-8E15-22FA0515F45B}" destId="{BB73E736-582A-D74B-B889-676CF68A7872}" srcOrd="3" destOrd="0" presId="urn:microsoft.com/office/officeart/2008/layout/HalfCircleOrganizationChart"/>
    <dgm:cxn modelId="{E1F09517-88C8-0C4C-9F50-E80EB816E69B}" type="presParOf" srcId="{E2F0E845-886D-794B-BE2B-5AF82C1859D3}" destId="{26FDDC11-6309-A942-90FA-0D9D72E70CC5}" srcOrd="1" destOrd="0" presId="urn:microsoft.com/office/officeart/2008/layout/HalfCircleOrganizationChart"/>
    <dgm:cxn modelId="{D5A9CB7F-FDB6-044F-ACB7-7388178A2C57}" type="presParOf" srcId="{E2F0E845-886D-794B-BE2B-5AF82C1859D3}" destId="{B13E2A06-6130-3246-94FB-48B9CCED0E30}" srcOrd="2" destOrd="0" presId="urn:microsoft.com/office/officeart/2008/layout/HalfCircleOrganizationChart"/>
    <dgm:cxn modelId="{3790AAC3-0274-084E-936C-E416511D4B22}" type="presParOf" srcId="{01CD32F1-F79D-8D4F-A1A7-4B486E9DF8A9}" destId="{54D3A9CE-32FA-754A-9DC2-A8C12273C259}" srcOrd="2" destOrd="0" presId="urn:microsoft.com/office/officeart/2008/layout/HalfCircleOrganizationChart"/>
    <dgm:cxn modelId="{7EB8BC49-59C6-2C4C-9859-B08980C72159}" type="presParOf" srcId="{3E38B814-724B-B248-BE71-C45D7E1CB02E}" destId="{BEEB842A-5E35-9B4B-8190-179A5477D78C}" srcOrd="2" destOrd="0" presId="urn:microsoft.com/office/officeart/2008/layout/HalfCircleOrganizationChart"/>
    <dgm:cxn modelId="{D671A12F-0EA2-1943-A6EF-9A3A6B50DF0B}" type="presParOf" srcId="{3E38B814-724B-B248-BE71-C45D7E1CB02E}" destId="{D2C75494-55C2-2A45-ABD2-C8F93D878E04}" srcOrd="3" destOrd="0" presId="urn:microsoft.com/office/officeart/2008/layout/HalfCircleOrganizationChart"/>
    <dgm:cxn modelId="{6CF01B07-4F3F-A74A-A3CC-3A93BE917755}" type="presParOf" srcId="{D2C75494-55C2-2A45-ABD2-C8F93D878E04}" destId="{C6954DB8-AD40-3E42-9ADE-0F54CEABE8BE}" srcOrd="0" destOrd="0" presId="urn:microsoft.com/office/officeart/2008/layout/HalfCircleOrganizationChart"/>
    <dgm:cxn modelId="{4998B42A-B003-5341-8FE6-C197F3359557}" type="presParOf" srcId="{C6954DB8-AD40-3E42-9ADE-0F54CEABE8BE}" destId="{90E38A94-8DCD-0045-8BE1-BC7C20DA7346}" srcOrd="0" destOrd="0" presId="urn:microsoft.com/office/officeart/2008/layout/HalfCircleOrganizationChart"/>
    <dgm:cxn modelId="{8D7F39AC-2891-B640-A595-F750A30ADB61}" type="presParOf" srcId="{C6954DB8-AD40-3E42-9ADE-0F54CEABE8BE}" destId="{3D134330-4DE1-EE44-AABB-A1F5B90A3E8F}" srcOrd="1" destOrd="0" presId="urn:microsoft.com/office/officeart/2008/layout/HalfCircleOrganizationChart"/>
    <dgm:cxn modelId="{D86C56CC-6F16-2349-A2BB-96D24FFCB4B6}" type="presParOf" srcId="{C6954DB8-AD40-3E42-9ADE-0F54CEABE8BE}" destId="{2CBC2249-F990-8242-8453-703BB616BA60}" srcOrd="2" destOrd="0" presId="urn:microsoft.com/office/officeart/2008/layout/HalfCircleOrganizationChart"/>
    <dgm:cxn modelId="{54CEB7BD-816E-C24A-8E51-D1A193F91713}" type="presParOf" srcId="{C6954DB8-AD40-3E42-9ADE-0F54CEABE8BE}" destId="{FEBF9669-F153-5843-828C-A25DD1DC356A}" srcOrd="3" destOrd="0" presId="urn:microsoft.com/office/officeart/2008/layout/HalfCircleOrganizationChart"/>
    <dgm:cxn modelId="{9471CF7C-6A58-BB4B-97F3-1E5601A7E06C}" type="presParOf" srcId="{D2C75494-55C2-2A45-ABD2-C8F93D878E04}" destId="{B66E4384-1D4C-554A-9D6A-7ED346703A58}" srcOrd="1" destOrd="0" presId="urn:microsoft.com/office/officeart/2008/layout/HalfCircleOrganizationChart"/>
    <dgm:cxn modelId="{3E01E684-365B-8A46-83E5-FA3859738825}" type="presParOf" srcId="{B66E4384-1D4C-554A-9D6A-7ED346703A58}" destId="{E3A3D0BC-F6D5-3C47-B0CF-411D1322E9CC}" srcOrd="0" destOrd="0" presId="urn:microsoft.com/office/officeart/2008/layout/HalfCircleOrganizationChart"/>
    <dgm:cxn modelId="{E1EA3AE0-0E3B-BE4C-AF43-FC21AE06280A}" type="presParOf" srcId="{B66E4384-1D4C-554A-9D6A-7ED346703A58}" destId="{8713C42A-835D-6D4C-99FD-483679C92FA3}" srcOrd="1" destOrd="0" presId="urn:microsoft.com/office/officeart/2008/layout/HalfCircleOrganizationChart"/>
    <dgm:cxn modelId="{8D7C9AE5-EFD9-6949-8D2D-5204CD5158B9}" type="presParOf" srcId="{8713C42A-835D-6D4C-99FD-483679C92FA3}" destId="{79B0EBAB-2CC2-A048-B6F5-B6E353981135}" srcOrd="0" destOrd="0" presId="urn:microsoft.com/office/officeart/2008/layout/HalfCircleOrganizationChart"/>
    <dgm:cxn modelId="{D3697103-E115-434C-94E7-B973DD3CF558}" type="presParOf" srcId="{79B0EBAB-2CC2-A048-B6F5-B6E353981135}" destId="{413A0316-40C9-2948-A0DF-685412C5F9F3}" srcOrd="0" destOrd="0" presId="urn:microsoft.com/office/officeart/2008/layout/HalfCircleOrganizationChart"/>
    <dgm:cxn modelId="{32845145-3E21-2D40-BC91-8E7DA940BB76}" type="presParOf" srcId="{79B0EBAB-2CC2-A048-B6F5-B6E353981135}" destId="{A5B9B41C-F63C-9146-A84B-EEACFA8D3728}" srcOrd="1" destOrd="0" presId="urn:microsoft.com/office/officeart/2008/layout/HalfCircleOrganizationChart"/>
    <dgm:cxn modelId="{B0A4C685-91D6-EE4E-A93F-3297B7C75005}" type="presParOf" srcId="{79B0EBAB-2CC2-A048-B6F5-B6E353981135}" destId="{0FC08BF9-E00B-ED44-9B76-1CA8B84723D9}" srcOrd="2" destOrd="0" presId="urn:microsoft.com/office/officeart/2008/layout/HalfCircleOrganizationChart"/>
    <dgm:cxn modelId="{7BC78CFD-5353-8642-94D4-3551256950EF}" type="presParOf" srcId="{79B0EBAB-2CC2-A048-B6F5-B6E353981135}" destId="{4D7BE176-735D-2F42-BB66-A28633FDB7C1}" srcOrd="3" destOrd="0" presId="urn:microsoft.com/office/officeart/2008/layout/HalfCircleOrganizationChart"/>
    <dgm:cxn modelId="{F118B4D9-B1A8-F54C-AE27-7D90B3042730}" type="presParOf" srcId="{8713C42A-835D-6D4C-99FD-483679C92FA3}" destId="{210CC557-E331-8E4A-841C-85C381EC341F}" srcOrd="1" destOrd="0" presId="urn:microsoft.com/office/officeart/2008/layout/HalfCircleOrganizationChart"/>
    <dgm:cxn modelId="{A5AE440E-A3E2-BC4F-846C-D43289C035F4}" type="presParOf" srcId="{8713C42A-835D-6D4C-99FD-483679C92FA3}" destId="{78EEE1BD-4E67-C242-B14E-0B5EBACF4A76}" srcOrd="2" destOrd="0" presId="urn:microsoft.com/office/officeart/2008/layout/HalfCircleOrganizationChart"/>
    <dgm:cxn modelId="{35E78B8F-B00C-D942-BC59-D913E5CBB257}" type="presParOf" srcId="{D2C75494-55C2-2A45-ABD2-C8F93D878E04}" destId="{BD3F4B7E-8906-E34B-A5A7-1E1127872CCF}" srcOrd="2" destOrd="0" presId="urn:microsoft.com/office/officeart/2008/layout/HalfCircleOrganizationChart"/>
    <dgm:cxn modelId="{79FE44FA-C254-094A-B794-A809EF7DA08C}" type="presParOf" srcId="{1FE6F726-FDBB-A842-8EC9-2FC0AB97DB6B}" destId="{DC0C308A-CC1C-8A40-A199-32D70AA4A8D8}" srcOrd="2" destOrd="0" presId="urn:microsoft.com/office/officeart/2008/layout/HalfCircleOrganizationChart"/>
    <dgm:cxn modelId="{E348940D-F148-3047-89B4-C685247728C2}" type="presParOf" srcId="{DC0C308A-CC1C-8A40-A199-32D70AA4A8D8}" destId="{8C28BB83-0EC8-5847-A96D-C80EB82611A5}" srcOrd="0" destOrd="0" presId="urn:microsoft.com/office/officeart/2008/layout/HalfCircleOrganizationChart"/>
    <dgm:cxn modelId="{9EFAEA4F-8D3A-CB44-8E6E-855F31F2E00C}" type="presParOf" srcId="{DC0C308A-CC1C-8A40-A199-32D70AA4A8D8}" destId="{41B3A71B-5EE1-DA46-9B5F-57D7E46ED473}" srcOrd="1" destOrd="0" presId="urn:microsoft.com/office/officeart/2008/layout/HalfCircleOrganizationChart"/>
    <dgm:cxn modelId="{A355621C-A9AF-CA4D-BBF5-608DA15FAAAB}" type="presParOf" srcId="{41B3A71B-5EE1-DA46-9B5F-57D7E46ED473}" destId="{969E1FD6-4A26-FE40-906D-CC111812BC60}" srcOrd="0" destOrd="0" presId="urn:microsoft.com/office/officeart/2008/layout/HalfCircleOrganizationChart"/>
    <dgm:cxn modelId="{C3B2AE38-CA80-944D-8B10-65658D19959B}" type="presParOf" srcId="{969E1FD6-4A26-FE40-906D-CC111812BC60}" destId="{F508830F-1716-F34B-8EEA-445269793BAD}" srcOrd="0" destOrd="0" presId="urn:microsoft.com/office/officeart/2008/layout/HalfCircleOrganizationChart"/>
    <dgm:cxn modelId="{CFEA17A9-144D-1C4A-89B6-5DC622AE3F76}" type="presParOf" srcId="{969E1FD6-4A26-FE40-906D-CC111812BC60}" destId="{E21D2552-6871-8441-8540-718A611370B1}" srcOrd="1" destOrd="0" presId="urn:microsoft.com/office/officeart/2008/layout/HalfCircleOrganizationChart"/>
    <dgm:cxn modelId="{256A52EE-42AB-6846-84E0-ECDD80139697}" type="presParOf" srcId="{969E1FD6-4A26-FE40-906D-CC111812BC60}" destId="{ABC3C735-789A-AC43-837E-7EFABD8A9308}" srcOrd="2" destOrd="0" presId="urn:microsoft.com/office/officeart/2008/layout/HalfCircleOrganizationChart"/>
    <dgm:cxn modelId="{7F7A0D55-5DDC-5A43-A03A-C89E530EC93C}" type="presParOf" srcId="{969E1FD6-4A26-FE40-906D-CC111812BC60}" destId="{EBD3FA24-33D3-F24A-A7FF-F8A8954ED70A}" srcOrd="3" destOrd="0" presId="urn:microsoft.com/office/officeart/2008/layout/HalfCircleOrganizationChart"/>
    <dgm:cxn modelId="{1F6CD5B9-E0BE-9543-AB65-86B476128FDE}" type="presParOf" srcId="{41B3A71B-5EE1-DA46-9B5F-57D7E46ED473}" destId="{FADBFB83-DD7E-B946-AD8C-E743897E0426}" srcOrd="1" destOrd="0" presId="urn:microsoft.com/office/officeart/2008/layout/HalfCircleOrganizationChart"/>
    <dgm:cxn modelId="{03A9EB90-1D07-2742-B205-851C1F3D3D9D}" type="presParOf" srcId="{41B3A71B-5EE1-DA46-9B5F-57D7E46ED473}" destId="{A655AB42-B45D-1B46-B079-81765C2C85C7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75906F3-B9B9-754E-8A88-C2BDE4DA6AF6}" type="doc">
      <dgm:prSet loTypeId="urn:microsoft.com/office/officeart/2009/3/layout/PlusandMinus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CC740E7-B0C7-5C4F-BD7F-1BBB97F0F5DF}">
      <dgm:prSet phldrT="[Text]"/>
      <dgm:spPr/>
      <dgm:t>
        <a:bodyPr/>
        <a:lstStyle/>
        <a:p>
          <a:r>
            <a:rPr lang="pt-BR" b="1" noProof="0" dirty="0" smtClean="0">
              <a:latin typeface="Calibri"/>
              <a:cs typeface="Calibri"/>
            </a:rPr>
            <a:t>FORTE</a:t>
          </a:r>
        </a:p>
        <a:p>
          <a:r>
            <a:rPr lang="pt-BR" b="1" noProof="0" dirty="0" smtClean="0">
              <a:latin typeface="Calibri"/>
              <a:cs typeface="Calibri"/>
            </a:rPr>
            <a:t>DESENVOLVIMENTO SUSTENTÁVEL</a:t>
          </a:r>
        </a:p>
        <a:p>
          <a:r>
            <a:rPr lang="pt-BR" noProof="0" dirty="0" smtClean="0">
              <a:latin typeface="Calibri"/>
              <a:cs typeface="Calibri"/>
            </a:rPr>
            <a:t>Uma enorme lacuna entre a posição atual e a de sustentabilidade</a:t>
          </a:r>
          <a:endParaRPr lang="pt-BR" noProof="0" dirty="0">
            <a:latin typeface="Calibri"/>
            <a:cs typeface="Calibri"/>
          </a:endParaRPr>
        </a:p>
      </dgm:t>
    </dgm:pt>
    <dgm:pt modelId="{6E274723-5B20-DC46-A719-9F9DA87B6FBD}" type="parTrans" cxnId="{18174440-C60B-294A-80EE-FD9A316866A6}">
      <dgm:prSet/>
      <dgm:spPr/>
      <dgm:t>
        <a:bodyPr/>
        <a:lstStyle/>
        <a:p>
          <a:endParaRPr lang="pt-BR" noProof="0">
            <a:latin typeface="Calibri"/>
            <a:cs typeface="Calibri"/>
          </a:endParaRPr>
        </a:p>
      </dgm:t>
    </dgm:pt>
    <dgm:pt modelId="{21D69483-CEF0-2F49-A50C-B79675F3D00B}" type="sibTrans" cxnId="{18174440-C60B-294A-80EE-FD9A316866A6}">
      <dgm:prSet/>
      <dgm:spPr/>
      <dgm:t>
        <a:bodyPr/>
        <a:lstStyle/>
        <a:p>
          <a:endParaRPr lang="pt-BR" noProof="0">
            <a:latin typeface="Calibri"/>
            <a:cs typeface="Calibri"/>
          </a:endParaRPr>
        </a:p>
      </dgm:t>
    </dgm:pt>
    <dgm:pt modelId="{6933D218-CB35-8149-8EAA-33BFB2FC7C91}">
      <dgm:prSet phldrT="[Text]"/>
      <dgm:spPr/>
      <dgm:t>
        <a:bodyPr/>
        <a:lstStyle/>
        <a:p>
          <a:r>
            <a:rPr lang="pt-BR" b="1" noProof="0" dirty="0" smtClean="0">
              <a:latin typeface="Calibri"/>
              <a:cs typeface="Calibri"/>
            </a:rPr>
            <a:t>FRACO</a:t>
          </a:r>
        </a:p>
        <a:p>
          <a:r>
            <a:rPr lang="pt-BR" b="1" noProof="0" dirty="0" smtClean="0">
              <a:latin typeface="Calibri"/>
              <a:cs typeface="Calibri"/>
            </a:rPr>
            <a:t>DESENVOLVIMENTO SUSTENTÁVEL</a:t>
          </a:r>
        </a:p>
        <a:p>
          <a:r>
            <a:rPr lang="pt-BR" noProof="0" dirty="0" smtClean="0">
              <a:latin typeface="Calibri"/>
              <a:cs typeface="Calibri"/>
            </a:rPr>
            <a:t>As ações humanas não são críticas ou irreversíveis</a:t>
          </a:r>
        </a:p>
      </dgm:t>
    </dgm:pt>
    <dgm:pt modelId="{C916A1B6-F9D2-1B43-BECE-4455F217C951}" type="parTrans" cxnId="{54F3F58B-87F2-974E-8652-B78FB8842D5F}">
      <dgm:prSet/>
      <dgm:spPr/>
      <dgm:t>
        <a:bodyPr/>
        <a:lstStyle/>
        <a:p>
          <a:endParaRPr lang="pt-BR" noProof="0">
            <a:latin typeface="Calibri"/>
            <a:cs typeface="Calibri"/>
          </a:endParaRPr>
        </a:p>
      </dgm:t>
    </dgm:pt>
    <dgm:pt modelId="{40A53FEB-4FCF-D849-84DF-51D0EA9560B8}" type="sibTrans" cxnId="{54F3F58B-87F2-974E-8652-B78FB8842D5F}">
      <dgm:prSet/>
      <dgm:spPr/>
      <dgm:t>
        <a:bodyPr/>
        <a:lstStyle/>
        <a:p>
          <a:endParaRPr lang="pt-BR" noProof="0">
            <a:latin typeface="Calibri"/>
            <a:cs typeface="Calibri"/>
          </a:endParaRPr>
        </a:p>
      </dgm:t>
    </dgm:pt>
    <dgm:pt modelId="{C7DD891B-E694-1D4E-A58B-A15B1D8A6794}" type="pres">
      <dgm:prSet presAssocID="{C75906F3-B9B9-754E-8A88-C2BDE4DA6AF6}" presName="Name0" presStyleCnt="0">
        <dgm:presLayoutVars>
          <dgm:chMax val="2"/>
          <dgm:chPref val="2"/>
          <dgm:dir/>
          <dgm:animOne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D2768E6E-88FE-BE4C-A265-651C8896E39E}" type="pres">
      <dgm:prSet presAssocID="{C75906F3-B9B9-754E-8A88-C2BDE4DA6AF6}" presName="Background" presStyleLbl="bgImgPlace1" presStyleIdx="0" presStyleCnt="1" custLinFactNeighborY="-5980"/>
      <dgm:spPr/>
    </dgm:pt>
    <dgm:pt modelId="{E0DA8F04-1C70-634D-B137-C34D4398C349}" type="pres">
      <dgm:prSet presAssocID="{C75906F3-B9B9-754E-8A88-C2BDE4DA6AF6}" presName="ParentText1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53259D-DAC7-324B-9F33-535E28DA0536}" type="pres">
      <dgm:prSet presAssocID="{C75906F3-B9B9-754E-8A88-C2BDE4DA6AF6}" presName="ParentText2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2EDD13-20F0-BA41-B972-145E1499FECA}" type="pres">
      <dgm:prSet presAssocID="{C75906F3-B9B9-754E-8A88-C2BDE4DA6AF6}" presName="Plus" presStyleLbl="alignNode1" presStyleIdx="0" presStyleCnt="2" custLinFactNeighborY="-30400"/>
      <dgm:spPr/>
    </dgm:pt>
    <dgm:pt modelId="{E0508C35-C7CA-1A47-B558-720F0E000E0B}" type="pres">
      <dgm:prSet presAssocID="{C75906F3-B9B9-754E-8A88-C2BDE4DA6AF6}" presName="Minus" presStyleLbl="alignNode1" presStyleIdx="1" presStyleCnt="2" custLinFactNeighborY="-52766"/>
      <dgm:spPr/>
    </dgm:pt>
    <dgm:pt modelId="{057C15BA-BF10-C540-B7EC-8D8C0BC1ADEB}" type="pres">
      <dgm:prSet presAssocID="{C75906F3-B9B9-754E-8A88-C2BDE4DA6AF6}" presName="Divider" presStyleLbl="parChTrans1D1" presStyleIdx="0" presStyleCnt="1"/>
      <dgm:spPr/>
    </dgm:pt>
  </dgm:ptLst>
  <dgm:cxnLst>
    <dgm:cxn modelId="{18174440-C60B-294A-80EE-FD9A316866A6}" srcId="{C75906F3-B9B9-754E-8A88-C2BDE4DA6AF6}" destId="{BCC740E7-B0C7-5C4F-BD7F-1BBB97F0F5DF}" srcOrd="0" destOrd="0" parTransId="{6E274723-5B20-DC46-A719-9F9DA87B6FBD}" sibTransId="{21D69483-CEF0-2F49-A50C-B79675F3D00B}"/>
    <dgm:cxn modelId="{54F3F58B-87F2-974E-8652-B78FB8842D5F}" srcId="{C75906F3-B9B9-754E-8A88-C2BDE4DA6AF6}" destId="{6933D218-CB35-8149-8EAA-33BFB2FC7C91}" srcOrd="1" destOrd="0" parTransId="{C916A1B6-F9D2-1B43-BECE-4455F217C951}" sibTransId="{40A53FEB-4FCF-D849-84DF-51D0EA9560B8}"/>
    <dgm:cxn modelId="{16F74C12-3820-6A46-94BF-0B26E90233E3}" type="presOf" srcId="{BCC740E7-B0C7-5C4F-BD7F-1BBB97F0F5DF}" destId="{E0DA8F04-1C70-634D-B137-C34D4398C349}" srcOrd="0" destOrd="0" presId="urn:microsoft.com/office/officeart/2009/3/layout/PlusandMinus"/>
    <dgm:cxn modelId="{AD17DEA5-C9AD-2D4C-B587-E4859465506A}" type="presOf" srcId="{C75906F3-B9B9-754E-8A88-C2BDE4DA6AF6}" destId="{C7DD891B-E694-1D4E-A58B-A15B1D8A6794}" srcOrd="0" destOrd="0" presId="urn:microsoft.com/office/officeart/2009/3/layout/PlusandMinus"/>
    <dgm:cxn modelId="{7B27EEA9-D40E-B54D-8566-3E7835001CCC}" type="presOf" srcId="{6933D218-CB35-8149-8EAA-33BFB2FC7C91}" destId="{0A53259D-DAC7-324B-9F33-535E28DA0536}" srcOrd="0" destOrd="0" presId="urn:microsoft.com/office/officeart/2009/3/layout/PlusandMinus"/>
    <dgm:cxn modelId="{1E6AC865-CFEC-8F4B-9B96-ED433BA151EE}" type="presParOf" srcId="{C7DD891B-E694-1D4E-A58B-A15B1D8A6794}" destId="{D2768E6E-88FE-BE4C-A265-651C8896E39E}" srcOrd="0" destOrd="0" presId="urn:microsoft.com/office/officeart/2009/3/layout/PlusandMinus"/>
    <dgm:cxn modelId="{2BC81B2F-50EA-B54B-88EE-AE076C8234D4}" type="presParOf" srcId="{C7DD891B-E694-1D4E-A58B-A15B1D8A6794}" destId="{E0DA8F04-1C70-634D-B137-C34D4398C349}" srcOrd="1" destOrd="0" presId="urn:microsoft.com/office/officeart/2009/3/layout/PlusandMinus"/>
    <dgm:cxn modelId="{800E077D-9DA2-9145-8B1B-3403B9572DE8}" type="presParOf" srcId="{C7DD891B-E694-1D4E-A58B-A15B1D8A6794}" destId="{0A53259D-DAC7-324B-9F33-535E28DA0536}" srcOrd="2" destOrd="0" presId="urn:microsoft.com/office/officeart/2009/3/layout/PlusandMinus"/>
    <dgm:cxn modelId="{B9802D38-B078-8F4C-B9CF-E8EAA67C333D}" type="presParOf" srcId="{C7DD891B-E694-1D4E-A58B-A15B1D8A6794}" destId="{312EDD13-20F0-BA41-B972-145E1499FECA}" srcOrd="3" destOrd="0" presId="urn:microsoft.com/office/officeart/2009/3/layout/PlusandMinus"/>
    <dgm:cxn modelId="{88672F19-7E1E-554A-ACF5-7E913314969E}" type="presParOf" srcId="{C7DD891B-E694-1D4E-A58B-A15B1D8A6794}" destId="{E0508C35-C7CA-1A47-B558-720F0E000E0B}" srcOrd="4" destOrd="0" presId="urn:microsoft.com/office/officeart/2009/3/layout/PlusandMinus"/>
    <dgm:cxn modelId="{D0B94951-A559-A247-AC50-0B8477D82259}" type="presParOf" srcId="{C7DD891B-E694-1D4E-A58B-A15B1D8A6794}" destId="{057C15BA-BF10-C540-B7EC-8D8C0BC1ADEB}" srcOrd="5" destOrd="0" presId="urn:microsoft.com/office/officeart/2009/3/layout/PlusandMinu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45855C4-DBD0-D043-A943-AB141759DA4F}" type="doc">
      <dgm:prSet loTypeId="urn:microsoft.com/office/officeart/2005/8/layout/cycle3" loCatId="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86DEBCB-F2F6-0044-9F2A-A9D7EB7FE303}">
      <dgm:prSet phldrT="[Text]" custT="1"/>
      <dgm:spPr>
        <a:solidFill>
          <a:srgbClr val="003E00"/>
        </a:solidFill>
      </dgm:spPr>
      <dgm:t>
        <a:bodyPr/>
        <a:lstStyle/>
        <a:p>
          <a:r>
            <a:rPr lang="pt-BR" sz="1800" noProof="0" dirty="0" smtClean="0">
              <a:solidFill>
                <a:srgbClr val="FFFFFF"/>
              </a:solidFill>
            </a:rPr>
            <a:t>ENTÃO, O QUE É DESENVOLVIMENTO SUSTENTÁVEL?</a:t>
          </a:r>
          <a:endParaRPr lang="pt-BR" sz="1800" noProof="0" dirty="0">
            <a:solidFill>
              <a:srgbClr val="FFFFFF"/>
            </a:solidFill>
          </a:endParaRPr>
        </a:p>
      </dgm:t>
    </dgm:pt>
    <dgm:pt modelId="{A7D3BC9B-AFDC-3A49-BAD1-6AE4B82BDB70}" type="parTrans" cxnId="{86AA5763-0DB8-B54E-800F-425254F1F78F}">
      <dgm:prSet/>
      <dgm:spPr/>
      <dgm:t>
        <a:bodyPr/>
        <a:lstStyle/>
        <a:p>
          <a:endParaRPr lang="pt-BR" sz="1800" noProof="0"/>
        </a:p>
      </dgm:t>
    </dgm:pt>
    <dgm:pt modelId="{0B509BA6-5841-D54C-96BD-88106B3B7EB8}" type="sibTrans" cxnId="{86AA5763-0DB8-B54E-800F-425254F1F78F}">
      <dgm:prSet/>
      <dgm:spPr/>
      <dgm:t>
        <a:bodyPr/>
        <a:lstStyle/>
        <a:p>
          <a:endParaRPr lang="pt-BR" sz="1800" noProof="0"/>
        </a:p>
      </dgm:t>
    </dgm:pt>
    <dgm:pt modelId="{8E0FDA04-3138-FE49-AEE4-C9847E61DA44}">
      <dgm:prSet phldrT="[Text]" custT="1"/>
      <dgm:spPr>
        <a:solidFill>
          <a:srgbClr val="97AE16"/>
        </a:solidFill>
      </dgm:spPr>
      <dgm:t>
        <a:bodyPr/>
        <a:lstStyle/>
        <a:p>
          <a:r>
            <a:rPr lang="pt-BR" sz="1800" noProof="0" dirty="0" smtClean="0"/>
            <a:t>Interpretações sobre este conceito são </a:t>
          </a:r>
          <a:r>
            <a:rPr lang="pt-BR" sz="1800" b="1" noProof="0" dirty="0" smtClean="0"/>
            <a:t>(</a:t>
          </a:r>
          <a:r>
            <a:rPr lang="pt-BR" sz="1800" b="1" noProof="0" dirty="0" err="1" smtClean="0"/>
            <a:t>re</a:t>
          </a:r>
          <a:r>
            <a:rPr lang="pt-BR" sz="1800" b="1" noProof="0" dirty="0" smtClean="0"/>
            <a:t>) construídos </a:t>
          </a:r>
          <a:r>
            <a:rPr lang="pt-BR" sz="1800" noProof="0" dirty="0" smtClean="0"/>
            <a:t>por grupos de poder</a:t>
          </a:r>
          <a:endParaRPr lang="pt-BR" sz="1800" noProof="0" dirty="0"/>
        </a:p>
      </dgm:t>
    </dgm:pt>
    <dgm:pt modelId="{508CE3B7-B3E0-234A-BDA2-EE68AB24F30D}" type="parTrans" cxnId="{21A3EA4D-A81A-C249-86AA-363FFAFE83C0}">
      <dgm:prSet/>
      <dgm:spPr/>
      <dgm:t>
        <a:bodyPr/>
        <a:lstStyle/>
        <a:p>
          <a:endParaRPr lang="pt-BR" sz="1800" noProof="0"/>
        </a:p>
      </dgm:t>
    </dgm:pt>
    <dgm:pt modelId="{4BA5DDB8-034F-DC47-920E-267B2A18FCAE}" type="sibTrans" cxnId="{21A3EA4D-A81A-C249-86AA-363FFAFE83C0}">
      <dgm:prSet/>
      <dgm:spPr/>
      <dgm:t>
        <a:bodyPr/>
        <a:lstStyle/>
        <a:p>
          <a:endParaRPr lang="pt-BR" sz="1800" noProof="0"/>
        </a:p>
      </dgm:t>
    </dgm:pt>
    <dgm:pt modelId="{00C70271-07FB-D349-8D95-21251925BEF0}">
      <dgm:prSet phldrT="[Text]" custT="1"/>
      <dgm:spPr>
        <a:solidFill>
          <a:srgbClr val="97AE16"/>
        </a:solidFill>
      </dgm:spPr>
      <dgm:t>
        <a:bodyPr/>
        <a:lstStyle/>
        <a:p>
          <a:r>
            <a:rPr lang="pt-BR" sz="1800" noProof="0" dirty="0" smtClean="0"/>
            <a:t>Existe a necessidade de </a:t>
          </a:r>
          <a:r>
            <a:rPr lang="pt-BR" sz="1800" b="1" noProof="0" dirty="0" smtClean="0"/>
            <a:t>novas interpretações</a:t>
          </a:r>
          <a:endParaRPr lang="pt-BR" sz="1800" b="1" noProof="0" dirty="0"/>
        </a:p>
      </dgm:t>
    </dgm:pt>
    <dgm:pt modelId="{B553540D-20E6-C34B-95E6-18BDACB0EF5A}" type="parTrans" cxnId="{4165E951-0D5E-7641-9D18-41EBB8015A08}">
      <dgm:prSet/>
      <dgm:spPr/>
      <dgm:t>
        <a:bodyPr/>
        <a:lstStyle/>
        <a:p>
          <a:endParaRPr lang="pt-BR" sz="1800" noProof="0"/>
        </a:p>
      </dgm:t>
    </dgm:pt>
    <dgm:pt modelId="{8030AC6A-8DCC-4F4E-8C2F-CA56E2E8289B}" type="sibTrans" cxnId="{4165E951-0D5E-7641-9D18-41EBB8015A08}">
      <dgm:prSet/>
      <dgm:spPr/>
      <dgm:t>
        <a:bodyPr/>
        <a:lstStyle/>
        <a:p>
          <a:endParaRPr lang="pt-BR" sz="1800" noProof="0"/>
        </a:p>
      </dgm:t>
    </dgm:pt>
    <dgm:pt modelId="{94064233-84AB-7740-BA1D-4875F2FD586B}">
      <dgm:prSet phldrT="[Text]" custT="1"/>
      <dgm:spPr>
        <a:solidFill>
          <a:srgbClr val="97AE16"/>
        </a:solidFill>
      </dgm:spPr>
      <dgm:t>
        <a:bodyPr/>
        <a:lstStyle/>
        <a:p>
          <a:r>
            <a:rPr lang="pt-BR" sz="1800" noProof="0" dirty="0" smtClean="0"/>
            <a:t>MAS, … qualquer interpretação será apenas uma </a:t>
          </a:r>
          <a:r>
            <a:rPr lang="pt-BR" sz="1800" b="1" noProof="0" dirty="0" smtClean="0"/>
            <a:t>tentativa</a:t>
          </a:r>
          <a:endParaRPr lang="pt-BR" sz="1800" b="1" noProof="0" dirty="0"/>
        </a:p>
      </dgm:t>
    </dgm:pt>
    <dgm:pt modelId="{5F41FEAE-6BB1-BA4F-98C4-F7E2782DAB0A}" type="parTrans" cxnId="{F805BE24-45FB-EF49-8F0F-60C2A508DB6B}">
      <dgm:prSet/>
      <dgm:spPr/>
      <dgm:t>
        <a:bodyPr/>
        <a:lstStyle/>
        <a:p>
          <a:endParaRPr lang="pt-BR" sz="1800" noProof="0"/>
        </a:p>
      </dgm:t>
    </dgm:pt>
    <dgm:pt modelId="{7F043840-D2CA-C64E-9180-50CA47E54923}" type="sibTrans" cxnId="{F805BE24-45FB-EF49-8F0F-60C2A508DB6B}">
      <dgm:prSet/>
      <dgm:spPr/>
      <dgm:t>
        <a:bodyPr/>
        <a:lstStyle/>
        <a:p>
          <a:endParaRPr lang="pt-BR" sz="1800" noProof="0"/>
        </a:p>
      </dgm:t>
    </dgm:pt>
    <dgm:pt modelId="{6391E818-76EA-3743-A9B7-D8F04AE829DA}">
      <dgm:prSet phldrT="[Text]" custT="1"/>
      <dgm:spPr>
        <a:solidFill>
          <a:srgbClr val="97AE16"/>
        </a:solidFill>
      </dgm:spPr>
      <dgm:t>
        <a:bodyPr/>
        <a:lstStyle/>
        <a:p>
          <a:r>
            <a:rPr lang="pt-BR" sz="1800" noProof="0" dirty="0" smtClean="0"/>
            <a:t>Os contadores devem </a:t>
          </a:r>
          <a:r>
            <a:rPr lang="pt-BR" sz="1800" b="1" noProof="0" dirty="0" smtClean="0"/>
            <a:t>desafiar</a:t>
          </a:r>
          <a:r>
            <a:rPr lang="pt-BR" sz="1800" noProof="0" dirty="0" smtClean="0"/>
            <a:t> qualquer discurso sem fundamento</a:t>
          </a:r>
          <a:endParaRPr lang="pt-BR" sz="1800" noProof="0" dirty="0"/>
        </a:p>
      </dgm:t>
    </dgm:pt>
    <dgm:pt modelId="{F5BAC041-D161-9249-A692-B600E070F9C5}" type="parTrans" cxnId="{CDB6C957-EAF0-9444-BCB5-55CC64BD4730}">
      <dgm:prSet/>
      <dgm:spPr/>
      <dgm:t>
        <a:bodyPr/>
        <a:lstStyle/>
        <a:p>
          <a:endParaRPr lang="pt-BR" sz="1800" noProof="0"/>
        </a:p>
      </dgm:t>
    </dgm:pt>
    <dgm:pt modelId="{5734A892-C7C0-0D40-BA06-7EC7F7F85775}" type="sibTrans" cxnId="{CDB6C957-EAF0-9444-BCB5-55CC64BD4730}">
      <dgm:prSet/>
      <dgm:spPr/>
      <dgm:t>
        <a:bodyPr/>
        <a:lstStyle/>
        <a:p>
          <a:endParaRPr lang="pt-BR" sz="1800" noProof="0"/>
        </a:p>
      </dgm:t>
    </dgm:pt>
    <dgm:pt modelId="{6F33AE02-0C35-3D4B-B12E-1FFE98298400}" type="pres">
      <dgm:prSet presAssocID="{945855C4-DBD0-D043-A943-AB141759DA4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0404493B-BDCC-F941-81EE-8851865521B2}" type="pres">
      <dgm:prSet presAssocID="{945855C4-DBD0-D043-A943-AB141759DA4F}" presName="cycle" presStyleCnt="0"/>
      <dgm:spPr/>
    </dgm:pt>
    <dgm:pt modelId="{2BF01BDB-5A86-154A-A70C-73C7FD93119F}" type="pres">
      <dgm:prSet presAssocID="{E86DEBCB-F2F6-0044-9F2A-A9D7EB7FE303}" presName="nodeFirstNode" presStyleLbl="node1" presStyleIdx="0" presStyleCnt="5" custScaleX="12739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2A47DC-1010-7F47-83C1-5F7FBF6C227D}" type="pres">
      <dgm:prSet presAssocID="{0B509BA6-5841-D54C-96BD-88106B3B7EB8}" presName="sibTransFirstNode" presStyleLbl="bgShp" presStyleIdx="0" presStyleCnt="1"/>
      <dgm:spPr/>
      <dgm:t>
        <a:bodyPr/>
        <a:lstStyle/>
        <a:p>
          <a:endParaRPr lang="pt-BR"/>
        </a:p>
      </dgm:t>
    </dgm:pt>
    <dgm:pt modelId="{7D416D85-45E6-6B47-9091-F98ACD35E2CF}" type="pres">
      <dgm:prSet presAssocID="{8E0FDA04-3138-FE49-AEE4-C9847E61DA44}" presName="nodeFollowingNodes" presStyleLbl="node1" presStyleIdx="1" presStyleCnt="5" custScaleY="118514" custRadScaleRad="100198" custRadScaleInc="-57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D1C5F4-F25D-6346-9304-7D10876AEEAD}" type="pres">
      <dgm:prSet presAssocID="{00C70271-07FB-D349-8D95-21251925BEF0}" presName="nodeFollowingNodes" presStyleLbl="node1" presStyleIdx="2" presStyleCnt="5" custRadScaleRad="84488" custRadScaleInc="1392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FF6391-8F6F-6B41-9296-E3B1565A50CF}" type="pres">
      <dgm:prSet presAssocID="{94064233-84AB-7740-BA1D-4875F2FD586B}" presName="nodeFollowingNodes" presStyleLbl="node1" presStyleIdx="3" presStyleCnt="5" custRadScaleRad="104067" custRadScaleInc="12549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39C0E9-9A71-B14A-A92D-31D26E8C2EEE}" type="pres">
      <dgm:prSet presAssocID="{6391E818-76EA-3743-A9B7-D8F04AE829DA}" presName="nodeFollowingNodes" presStyleLbl="node1" presStyleIdx="4" presStyleCnt="5" custRadScaleRad="97968" custRadScaleInc="-2737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71C85CD-ACE8-B94E-B152-255E1305D107}" type="presOf" srcId="{0B509BA6-5841-D54C-96BD-88106B3B7EB8}" destId="{432A47DC-1010-7F47-83C1-5F7FBF6C227D}" srcOrd="0" destOrd="0" presId="urn:microsoft.com/office/officeart/2005/8/layout/cycle3"/>
    <dgm:cxn modelId="{86AA5763-0DB8-B54E-800F-425254F1F78F}" srcId="{945855C4-DBD0-D043-A943-AB141759DA4F}" destId="{E86DEBCB-F2F6-0044-9F2A-A9D7EB7FE303}" srcOrd="0" destOrd="0" parTransId="{A7D3BC9B-AFDC-3A49-BAD1-6AE4B82BDB70}" sibTransId="{0B509BA6-5841-D54C-96BD-88106B3B7EB8}"/>
    <dgm:cxn modelId="{34E1D0C4-1FD8-2E44-B3C0-61A79A75DCDA}" type="presOf" srcId="{94064233-84AB-7740-BA1D-4875F2FD586B}" destId="{AFFF6391-8F6F-6B41-9296-E3B1565A50CF}" srcOrd="0" destOrd="0" presId="urn:microsoft.com/office/officeart/2005/8/layout/cycle3"/>
    <dgm:cxn modelId="{A84DC5E9-E995-E544-A0F0-5A519623E9BB}" type="presOf" srcId="{00C70271-07FB-D349-8D95-21251925BEF0}" destId="{BDD1C5F4-F25D-6346-9304-7D10876AEEAD}" srcOrd="0" destOrd="0" presId="urn:microsoft.com/office/officeart/2005/8/layout/cycle3"/>
    <dgm:cxn modelId="{EBB4828D-5036-6942-A195-93B8C17B48D4}" type="presOf" srcId="{6391E818-76EA-3743-A9B7-D8F04AE829DA}" destId="{9F39C0E9-9A71-B14A-A92D-31D26E8C2EEE}" srcOrd="0" destOrd="0" presId="urn:microsoft.com/office/officeart/2005/8/layout/cycle3"/>
    <dgm:cxn modelId="{F805BE24-45FB-EF49-8F0F-60C2A508DB6B}" srcId="{945855C4-DBD0-D043-A943-AB141759DA4F}" destId="{94064233-84AB-7740-BA1D-4875F2FD586B}" srcOrd="3" destOrd="0" parTransId="{5F41FEAE-6BB1-BA4F-98C4-F7E2782DAB0A}" sibTransId="{7F043840-D2CA-C64E-9180-50CA47E54923}"/>
    <dgm:cxn modelId="{4165E951-0D5E-7641-9D18-41EBB8015A08}" srcId="{945855C4-DBD0-D043-A943-AB141759DA4F}" destId="{00C70271-07FB-D349-8D95-21251925BEF0}" srcOrd="2" destOrd="0" parTransId="{B553540D-20E6-C34B-95E6-18BDACB0EF5A}" sibTransId="{8030AC6A-8DCC-4F4E-8C2F-CA56E2E8289B}"/>
    <dgm:cxn modelId="{13D43F86-92A8-1543-AB71-FE814C0950DC}" type="presOf" srcId="{8E0FDA04-3138-FE49-AEE4-C9847E61DA44}" destId="{7D416D85-45E6-6B47-9091-F98ACD35E2CF}" srcOrd="0" destOrd="0" presId="urn:microsoft.com/office/officeart/2005/8/layout/cycle3"/>
    <dgm:cxn modelId="{CDB6C957-EAF0-9444-BCB5-55CC64BD4730}" srcId="{945855C4-DBD0-D043-A943-AB141759DA4F}" destId="{6391E818-76EA-3743-A9B7-D8F04AE829DA}" srcOrd="4" destOrd="0" parTransId="{F5BAC041-D161-9249-A692-B600E070F9C5}" sibTransId="{5734A892-C7C0-0D40-BA06-7EC7F7F85775}"/>
    <dgm:cxn modelId="{37A2D3C1-820C-534A-99EF-C99CDAAC32F4}" type="presOf" srcId="{E86DEBCB-F2F6-0044-9F2A-A9D7EB7FE303}" destId="{2BF01BDB-5A86-154A-A70C-73C7FD93119F}" srcOrd="0" destOrd="0" presId="urn:microsoft.com/office/officeart/2005/8/layout/cycle3"/>
    <dgm:cxn modelId="{2BC856E5-7ADB-3B42-AE29-218440B6C0B3}" type="presOf" srcId="{945855C4-DBD0-D043-A943-AB141759DA4F}" destId="{6F33AE02-0C35-3D4B-B12E-1FFE98298400}" srcOrd="0" destOrd="0" presId="urn:microsoft.com/office/officeart/2005/8/layout/cycle3"/>
    <dgm:cxn modelId="{21A3EA4D-A81A-C249-86AA-363FFAFE83C0}" srcId="{945855C4-DBD0-D043-A943-AB141759DA4F}" destId="{8E0FDA04-3138-FE49-AEE4-C9847E61DA44}" srcOrd="1" destOrd="0" parTransId="{508CE3B7-B3E0-234A-BDA2-EE68AB24F30D}" sibTransId="{4BA5DDB8-034F-DC47-920E-267B2A18FCAE}"/>
    <dgm:cxn modelId="{22FCDBC5-E86D-2849-BE10-F3F185999C34}" type="presParOf" srcId="{6F33AE02-0C35-3D4B-B12E-1FFE98298400}" destId="{0404493B-BDCC-F941-81EE-8851865521B2}" srcOrd="0" destOrd="0" presId="urn:microsoft.com/office/officeart/2005/8/layout/cycle3"/>
    <dgm:cxn modelId="{14144461-17E4-EF4E-A2CB-0DECD23DE394}" type="presParOf" srcId="{0404493B-BDCC-F941-81EE-8851865521B2}" destId="{2BF01BDB-5A86-154A-A70C-73C7FD93119F}" srcOrd="0" destOrd="0" presId="urn:microsoft.com/office/officeart/2005/8/layout/cycle3"/>
    <dgm:cxn modelId="{30CCFE64-2D67-B941-9280-5CA5C517F7E3}" type="presParOf" srcId="{0404493B-BDCC-F941-81EE-8851865521B2}" destId="{432A47DC-1010-7F47-83C1-5F7FBF6C227D}" srcOrd="1" destOrd="0" presId="urn:microsoft.com/office/officeart/2005/8/layout/cycle3"/>
    <dgm:cxn modelId="{4DD5A11A-EA0E-1046-8753-F8518D45C7BA}" type="presParOf" srcId="{0404493B-BDCC-F941-81EE-8851865521B2}" destId="{7D416D85-45E6-6B47-9091-F98ACD35E2CF}" srcOrd="2" destOrd="0" presId="urn:microsoft.com/office/officeart/2005/8/layout/cycle3"/>
    <dgm:cxn modelId="{959CEF91-5E06-D64D-8B8B-DF7C6D0597D1}" type="presParOf" srcId="{0404493B-BDCC-F941-81EE-8851865521B2}" destId="{BDD1C5F4-F25D-6346-9304-7D10876AEEAD}" srcOrd="3" destOrd="0" presId="urn:microsoft.com/office/officeart/2005/8/layout/cycle3"/>
    <dgm:cxn modelId="{F8EE1D2A-E468-BD4D-A029-1F4024D6141F}" type="presParOf" srcId="{0404493B-BDCC-F941-81EE-8851865521B2}" destId="{AFFF6391-8F6F-6B41-9296-E3B1565A50CF}" srcOrd="4" destOrd="0" presId="urn:microsoft.com/office/officeart/2005/8/layout/cycle3"/>
    <dgm:cxn modelId="{9ADE8ED4-D2F2-044E-B449-53C3ABE4C818}" type="presParOf" srcId="{0404493B-BDCC-F941-81EE-8851865521B2}" destId="{9F39C0E9-9A71-B14A-A92D-31D26E8C2EEE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A937416-40E7-4C45-A84C-1A6A6A26D016}" type="doc">
      <dgm:prSet loTypeId="urn:microsoft.com/office/officeart/2008/layout/VerticalAccentList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EAE618C-9088-744B-9FA7-292F0BC95447}">
      <dgm:prSet phldrT="[Text]" custT="1"/>
      <dgm:spPr/>
      <dgm:t>
        <a:bodyPr/>
        <a:lstStyle/>
        <a:p>
          <a:r>
            <a:rPr lang="pt-BR" sz="2000" noProof="0" dirty="0" smtClean="0">
              <a:solidFill>
                <a:srgbClr val="001E35"/>
              </a:solidFill>
            </a:rPr>
            <a:t>“Até que ponto, se é possível, podemos contabilizar pelo desenvolvimento sustentável ao nível organizacional?”</a:t>
          </a:r>
          <a:endParaRPr lang="pt-BR" sz="2000" noProof="0" dirty="0"/>
        </a:p>
      </dgm:t>
    </dgm:pt>
    <dgm:pt modelId="{906A1333-10A3-FF47-BFE2-DEAD4952CABB}" type="parTrans" cxnId="{AE66E4E7-6801-5247-A23F-044895BB7F6C}">
      <dgm:prSet/>
      <dgm:spPr/>
      <dgm:t>
        <a:bodyPr/>
        <a:lstStyle/>
        <a:p>
          <a:endParaRPr lang="pt-BR" sz="2000" noProof="0"/>
        </a:p>
      </dgm:t>
    </dgm:pt>
    <dgm:pt modelId="{8E0BAF64-236C-CB4A-B707-0A114E5D26D2}" type="sibTrans" cxnId="{AE66E4E7-6801-5247-A23F-044895BB7F6C}">
      <dgm:prSet/>
      <dgm:spPr/>
      <dgm:t>
        <a:bodyPr/>
        <a:lstStyle/>
        <a:p>
          <a:endParaRPr lang="pt-BR" sz="2000" noProof="0"/>
        </a:p>
      </dgm:t>
    </dgm:pt>
    <dgm:pt modelId="{99BF457A-38EC-D542-9494-CFFB0F6B63D6}">
      <dgm:prSet phldrT="[Text]" custT="1"/>
      <dgm:spPr/>
      <dgm:t>
        <a:bodyPr/>
        <a:lstStyle/>
        <a:p>
          <a:r>
            <a:rPr lang="pt-BR" sz="2000" noProof="0" dirty="0" smtClean="0">
              <a:solidFill>
                <a:srgbClr val="001E35"/>
              </a:solidFill>
            </a:rPr>
            <a:t>“O que é este desenvolvimento sustentável que queremos contabilizar e por que queremos realizar esta contabilidade?”</a:t>
          </a:r>
          <a:endParaRPr lang="pt-BR" sz="2000" noProof="0" dirty="0"/>
        </a:p>
      </dgm:t>
    </dgm:pt>
    <dgm:pt modelId="{5B94FB2D-BF3F-6C44-BC0B-1517EBA513F3}" type="parTrans" cxnId="{1F6CBEE3-BD31-0B4B-98CC-ED15ABEA2074}">
      <dgm:prSet/>
      <dgm:spPr/>
      <dgm:t>
        <a:bodyPr/>
        <a:lstStyle/>
        <a:p>
          <a:endParaRPr lang="pt-BR" sz="2000" noProof="0"/>
        </a:p>
      </dgm:t>
    </dgm:pt>
    <dgm:pt modelId="{D661A7FE-A9C7-644F-B2E6-07E45E6F986B}" type="sibTrans" cxnId="{1F6CBEE3-BD31-0B4B-98CC-ED15ABEA2074}">
      <dgm:prSet/>
      <dgm:spPr/>
      <dgm:t>
        <a:bodyPr/>
        <a:lstStyle/>
        <a:p>
          <a:endParaRPr lang="pt-BR" sz="2000" noProof="0"/>
        </a:p>
      </dgm:t>
    </dgm:pt>
    <dgm:pt modelId="{DF718ED7-4087-5649-938F-B956623EEB6C}">
      <dgm:prSet phldrT="[Text]" custT="1"/>
      <dgm:spPr/>
      <dgm:t>
        <a:bodyPr/>
        <a:lstStyle/>
        <a:p>
          <a:r>
            <a:rPr lang="pt-BR" sz="2000" noProof="0" dirty="0" smtClean="0">
              <a:solidFill>
                <a:srgbClr val="001E35"/>
              </a:solidFill>
            </a:rPr>
            <a:t>“Deveremos, na realidade, procurar construir uma contabilidade a respeito (qualquer coisa que isto virá a ser)?”</a:t>
          </a:r>
          <a:endParaRPr lang="pt-BR" sz="2000" noProof="0" dirty="0"/>
        </a:p>
      </dgm:t>
    </dgm:pt>
    <dgm:pt modelId="{CC7A9592-C95B-AE4F-B446-13FD49B55222}" type="parTrans" cxnId="{A9FB4279-FF00-D846-A8CE-60F51AF0E9EC}">
      <dgm:prSet/>
      <dgm:spPr/>
      <dgm:t>
        <a:bodyPr/>
        <a:lstStyle/>
        <a:p>
          <a:endParaRPr lang="pt-BR" sz="2000" noProof="0"/>
        </a:p>
      </dgm:t>
    </dgm:pt>
    <dgm:pt modelId="{E663C8ED-3E08-2C4E-AE7A-D1DAA7294020}" type="sibTrans" cxnId="{A9FB4279-FF00-D846-A8CE-60F51AF0E9EC}">
      <dgm:prSet/>
      <dgm:spPr/>
      <dgm:t>
        <a:bodyPr/>
        <a:lstStyle/>
        <a:p>
          <a:endParaRPr lang="pt-BR" sz="2000" noProof="0"/>
        </a:p>
      </dgm:t>
    </dgm:pt>
    <dgm:pt modelId="{F189C850-5051-F642-ABA3-ACB634FE9483}" type="pres">
      <dgm:prSet presAssocID="{EA937416-40E7-4C45-A84C-1A6A6A26D016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pt-BR"/>
        </a:p>
      </dgm:t>
    </dgm:pt>
    <dgm:pt modelId="{A77F88D6-D7C8-EA43-8AED-4F965998E10E}" type="pres">
      <dgm:prSet presAssocID="{8EAE618C-9088-744B-9FA7-292F0BC95447}" presName="parenttextcomposite" presStyleCnt="0"/>
      <dgm:spPr/>
    </dgm:pt>
    <dgm:pt modelId="{5401E587-8DEA-A449-86E7-1E2602560DE9}" type="pres">
      <dgm:prSet presAssocID="{8EAE618C-9088-744B-9FA7-292F0BC95447}" presName="parenttext" presStyleLbl="revTx" presStyleIdx="0" presStyleCnt="3" custScaleY="203718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BFD120-A399-134B-9510-668426D5C60A}" type="pres">
      <dgm:prSet presAssocID="{8EAE618C-9088-744B-9FA7-292F0BC95447}" presName="parallelogramComposite" presStyleCnt="0"/>
      <dgm:spPr/>
    </dgm:pt>
    <dgm:pt modelId="{E9F13FF7-7692-0045-9692-49A724715710}" type="pres">
      <dgm:prSet presAssocID="{8EAE618C-9088-744B-9FA7-292F0BC95447}" presName="parallelogram1" presStyleLbl="alignNode1" presStyleIdx="0" presStyleCnt="21"/>
      <dgm:spPr/>
    </dgm:pt>
    <dgm:pt modelId="{7633EA19-478C-264C-BFEC-2CB172E863F9}" type="pres">
      <dgm:prSet presAssocID="{8EAE618C-9088-744B-9FA7-292F0BC95447}" presName="parallelogram2" presStyleLbl="alignNode1" presStyleIdx="1" presStyleCnt="21"/>
      <dgm:spPr/>
    </dgm:pt>
    <dgm:pt modelId="{272AA0F9-23D0-B145-9860-BED31C021619}" type="pres">
      <dgm:prSet presAssocID="{8EAE618C-9088-744B-9FA7-292F0BC95447}" presName="parallelogram3" presStyleLbl="alignNode1" presStyleIdx="2" presStyleCnt="21"/>
      <dgm:spPr/>
    </dgm:pt>
    <dgm:pt modelId="{B871BD98-3CAE-0A4C-8D61-23FB6159F664}" type="pres">
      <dgm:prSet presAssocID="{8EAE618C-9088-744B-9FA7-292F0BC95447}" presName="parallelogram4" presStyleLbl="alignNode1" presStyleIdx="3" presStyleCnt="21"/>
      <dgm:spPr/>
    </dgm:pt>
    <dgm:pt modelId="{4C8243E3-814A-4046-ADF5-A08CEE7E9E60}" type="pres">
      <dgm:prSet presAssocID="{8EAE618C-9088-744B-9FA7-292F0BC95447}" presName="parallelogram5" presStyleLbl="alignNode1" presStyleIdx="4" presStyleCnt="21"/>
      <dgm:spPr/>
    </dgm:pt>
    <dgm:pt modelId="{606FCA5F-5886-EF48-A8F0-DBDA9965B7B4}" type="pres">
      <dgm:prSet presAssocID="{8EAE618C-9088-744B-9FA7-292F0BC95447}" presName="parallelogram6" presStyleLbl="alignNode1" presStyleIdx="5" presStyleCnt="21"/>
      <dgm:spPr/>
    </dgm:pt>
    <dgm:pt modelId="{63E7466A-0EC6-8C49-8F79-75FFB1E24210}" type="pres">
      <dgm:prSet presAssocID="{8EAE618C-9088-744B-9FA7-292F0BC95447}" presName="parallelogram7" presStyleLbl="alignNode1" presStyleIdx="6" presStyleCnt="21"/>
      <dgm:spPr/>
    </dgm:pt>
    <dgm:pt modelId="{144C6327-1C2C-2A4A-AFD4-86886E0AED9E}" type="pres">
      <dgm:prSet presAssocID="{8E0BAF64-236C-CB4A-B707-0A114E5D26D2}" presName="sibTrans" presStyleCnt="0"/>
      <dgm:spPr/>
    </dgm:pt>
    <dgm:pt modelId="{D2CDB194-879F-0D4D-8A0D-63FC6ABF2402}" type="pres">
      <dgm:prSet presAssocID="{99BF457A-38EC-D542-9494-CFFB0F6B63D6}" presName="parenttextcomposite" presStyleCnt="0"/>
      <dgm:spPr/>
    </dgm:pt>
    <dgm:pt modelId="{9CADCCC4-ED7C-1A4C-9511-C8C7029775A2}" type="pres">
      <dgm:prSet presAssocID="{99BF457A-38EC-D542-9494-CFFB0F6B63D6}" presName="parenttext" presStyleLbl="revTx" presStyleIdx="1" presStyleCnt="3" custScaleY="171968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EAB03C-E42B-364F-940C-632372FA2738}" type="pres">
      <dgm:prSet presAssocID="{99BF457A-38EC-D542-9494-CFFB0F6B63D6}" presName="parallelogramComposite" presStyleCnt="0"/>
      <dgm:spPr/>
    </dgm:pt>
    <dgm:pt modelId="{71406492-91CB-A444-8731-5F5B2BB8845A}" type="pres">
      <dgm:prSet presAssocID="{99BF457A-38EC-D542-9494-CFFB0F6B63D6}" presName="parallelogram1" presStyleLbl="alignNode1" presStyleIdx="7" presStyleCnt="21"/>
      <dgm:spPr/>
    </dgm:pt>
    <dgm:pt modelId="{18B73716-3C92-8B44-B7A7-D4D49C205227}" type="pres">
      <dgm:prSet presAssocID="{99BF457A-38EC-D542-9494-CFFB0F6B63D6}" presName="parallelogram2" presStyleLbl="alignNode1" presStyleIdx="8" presStyleCnt="21"/>
      <dgm:spPr/>
    </dgm:pt>
    <dgm:pt modelId="{47D7C13E-8BAF-2540-80F9-3DA4B26F9DB1}" type="pres">
      <dgm:prSet presAssocID="{99BF457A-38EC-D542-9494-CFFB0F6B63D6}" presName="parallelogram3" presStyleLbl="alignNode1" presStyleIdx="9" presStyleCnt="21"/>
      <dgm:spPr/>
    </dgm:pt>
    <dgm:pt modelId="{FD39DD85-017B-FA48-8909-49E3E90A8F01}" type="pres">
      <dgm:prSet presAssocID="{99BF457A-38EC-D542-9494-CFFB0F6B63D6}" presName="parallelogram4" presStyleLbl="alignNode1" presStyleIdx="10" presStyleCnt="21"/>
      <dgm:spPr/>
    </dgm:pt>
    <dgm:pt modelId="{7BD0C0C2-34B5-374B-B68B-DA3EAFD45F40}" type="pres">
      <dgm:prSet presAssocID="{99BF457A-38EC-D542-9494-CFFB0F6B63D6}" presName="parallelogram5" presStyleLbl="alignNode1" presStyleIdx="11" presStyleCnt="21"/>
      <dgm:spPr/>
    </dgm:pt>
    <dgm:pt modelId="{9536ACF5-C4E7-404E-9873-2923327A95BC}" type="pres">
      <dgm:prSet presAssocID="{99BF457A-38EC-D542-9494-CFFB0F6B63D6}" presName="parallelogram6" presStyleLbl="alignNode1" presStyleIdx="12" presStyleCnt="21"/>
      <dgm:spPr/>
    </dgm:pt>
    <dgm:pt modelId="{72F826AA-ADDD-7E48-B487-36F938790EAB}" type="pres">
      <dgm:prSet presAssocID="{99BF457A-38EC-D542-9494-CFFB0F6B63D6}" presName="parallelogram7" presStyleLbl="alignNode1" presStyleIdx="13" presStyleCnt="21"/>
      <dgm:spPr/>
    </dgm:pt>
    <dgm:pt modelId="{CC130D1C-C0AB-3D43-BC14-55DA55F2E2EE}" type="pres">
      <dgm:prSet presAssocID="{D661A7FE-A9C7-644F-B2E6-07E45E6F986B}" presName="sibTrans" presStyleCnt="0"/>
      <dgm:spPr/>
    </dgm:pt>
    <dgm:pt modelId="{0D93AE6E-47A4-6447-BA86-069A95FD6A3A}" type="pres">
      <dgm:prSet presAssocID="{DF718ED7-4087-5649-938F-B956623EEB6C}" presName="parenttextcomposite" presStyleCnt="0"/>
      <dgm:spPr/>
    </dgm:pt>
    <dgm:pt modelId="{CFFE0270-EA1C-1642-9E49-A7C503502D94}" type="pres">
      <dgm:prSet presAssocID="{DF718ED7-4087-5649-938F-B956623EEB6C}" presName="parenttext" presStyleLbl="revTx" presStyleIdx="2" presStyleCnt="3" custScaleY="173961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766245-979F-F049-979A-A880FB12A798}" type="pres">
      <dgm:prSet presAssocID="{DF718ED7-4087-5649-938F-B956623EEB6C}" presName="parallelogramComposite" presStyleCnt="0"/>
      <dgm:spPr/>
    </dgm:pt>
    <dgm:pt modelId="{03FD462B-7E3D-164C-91DD-ED78486822F5}" type="pres">
      <dgm:prSet presAssocID="{DF718ED7-4087-5649-938F-B956623EEB6C}" presName="parallelogram1" presStyleLbl="alignNode1" presStyleIdx="14" presStyleCnt="21"/>
      <dgm:spPr/>
    </dgm:pt>
    <dgm:pt modelId="{751A59B5-30CE-E244-AF8F-72610716B0DD}" type="pres">
      <dgm:prSet presAssocID="{DF718ED7-4087-5649-938F-B956623EEB6C}" presName="parallelogram2" presStyleLbl="alignNode1" presStyleIdx="15" presStyleCnt="21"/>
      <dgm:spPr/>
    </dgm:pt>
    <dgm:pt modelId="{A3374B7E-0AFE-E042-83B5-47B5E78F0746}" type="pres">
      <dgm:prSet presAssocID="{DF718ED7-4087-5649-938F-B956623EEB6C}" presName="parallelogram3" presStyleLbl="alignNode1" presStyleIdx="16" presStyleCnt="21"/>
      <dgm:spPr/>
    </dgm:pt>
    <dgm:pt modelId="{BC8E290D-D154-584E-AD7A-CC850482C6C2}" type="pres">
      <dgm:prSet presAssocID="{DF718ED7-4087-5649-938F-B956623EEB6C}" presName="parallelogram4" presStyleLbl="alignNode1" presStyleIdx="17" presStyleCnt="21"/>
      <dgm:spPr/>
    </dgm:pt>
    <dgm:pt modelId="{D1250A76-0B89-FF43-98A6-31339D9106EA}" type="pres">
      <dgm:prSet presAssocID="{DF718ED7-4087-5649-938F-B956623EEB6C}" presName="parallelogram5" presStyleLbl="alignNode1" presStyleIdx="18" presStyleCnt="21"/>
      <dgm:spPr/>
    </dgm:pt>
    <dgm:pt modelId="{3A5B2BA7-3749-104C-A85A-B7CB49345F8F}" type="pres">
      <dgm:prSet presAssocID="{DF718ED7-4087-5649-938F-B956623EEB6C}" presName="parallelogram6" presStyleLbl="alignNode1" presStyleIdx="19" presStyleCnt="21"/>
      <dgm:spPr/>
    </dgm:pt>
    <dgm:pt modelId="{273F71A1-F162-7C45-A11D-2CBB41DE7BA8}" type="pres">
      <dgm:prSet presAssocID="{DF718ED7-4087-5649-938F-B956623EEB6C}" presName="parallelogram7" presStyleLbl="alignNode1" presStyleIdx="20" presStyleCnt="21"/>
      <dgm:spPr/>
    </dgm:pt>
  </dgm:ptLst>
  <dgm:cxnLst>
    <dgm:cxn modelId="{C4808FE8-0C58-DE43-A69F-9A4A654827D2}" type="presOf" srcId="{EA937416-40E7-4C45-A84C-1A6A6A26D016}" destId="{F189C850-5051-F642-ABA3-ACB634FE9483}" srcOrd="0" destOrd="0" presId="urn:microsoft.com/office/officeart/2008/layout/VerticalAccentList"/>
    <dgm:cxn modelId="{3C8E6104-F710-4B4C-974E-4E15F070DEB8}" type="presOf" srcId="{99BF457A-38EC-D542-9494-CFFB0F6B63D6}" destId="{9CADCCC4-ED7C-1A4C-9511-C8C7029775A2}" srcOrd="0" destOrd="0" presId="urn:microsoft.com/office/officeart/2008/layout/VerticalAccentList"/>
    <dgm:cxn modelId="{7C4B5197-9029-A548-8570-530511280358}" type="presOf" srcId="{8EAE618C-9088-744B-9FA7-292F0BC95447}" destId="{5401E587-8DEA-A449-86E7-1E2602560DE9}" srcOrd="0" destOrd="0" presId="urn:microsoft.com/office/officeart/2008/layout/VerticalAccentList"/>
    <dgm:cxn modelId="{A9FB4279-FF00-D846-A8CE-60F51AF0E9EC}" srcId="{EA937416-40E7-4C45-A84C-1A6A6A26D016}" destId="{DF718ED7-4087-5649-938F-B956623EEB6C}" srcOrd="2" destOrd="0" parTransId="{CC7A9592-C95B-AE4F-B446-13FD49B55222}" sibTransId="{E663C8ED-3E08-2C4E-AE7A-D1DAA7294020}"/>
    <dgm:cxn modelId="{2999E49E-EEE5-004B-AE13-854166D65823}" type="presOf" srcId="{DF718ED7-4087-5649-938F-B956623EEB6C}" destId="{CFFE0270-EA1C-1642-9E49-A7C503502D94}" srcOrd="0" destOrd="0" presId="urn:microsoft.com/office/officeart/2008/layout/VerticalAccentList"/>
    <dgm:cxn modelId="{1F6CBEE3-BD31-0B4B-98CC-ED15ABEA2074}" srcId="{EA937416-40E7-4C45-A84C-1A6A6A26D016}" destId="{99BF457A-38EC-D542-9494-CFFB0F6B63D6}" srcOrd="1" destOrd="0" parTransId="{5B94FB2D-BF3F-6C44-BC0B-1517EBA513F3}" sibTransId="{D661A7FE-A9C7-644F-B2E6-07E45E6F986B}"/>
    <dgm:cxn modelId="{AE66E4E7-6801-5247-A23F-044895BB7F6C}" srcId="{EA937416-40E7-4C45-A84C-1A6A6A26D016}" destId="{8EAE618C-9088-744B-9FA7-292F0BC95447}" srcOrd="0" destOrd="0" parTransId="{906A1333-10A3-FF47-BFE2-DEAD4952CABB}" sibTransId="{8E0BAF64-236C-CB4A-B707-0A114E5D26D2}"/>
    <dgm:cxn modelId="{F7C13315-4159-7E46-9166-E9915F3F2806}" type="presParOf" srcId="{F189C850-5051-F642-ABA3-ACB634FE9483}" destId="{A77F88D6-D7C8-EA43-8AED-4F965998E10E}" srcOrd="0" destOrd="0" presId="urn:microsoft.com/office/officeart/2008/layout/VerticalAccentList"/>
    <dgm:cxn modelId="{06B13DD8-D9D6-D541-8F55-462325611FA9}" type="presParOf" srcId="{A77F88D6-D7C8-EA43-8AED-4F965998E10E}" destId="{5401E587-8DEA-A449-86E7-1E2602560DE9}" srcOrd="0" destOrd="0" presId="urn:microsoft.com/office/officeart/2008/layout/VerticalAccentList"/>
    <dgm:cxn modelId="{B37CE3F9-D03A-B248-B7F5-89CDB5F0F06A}" type="presParOf" srcId="{F189C850-5051-F642-ABA3-ACB634FE9483}" destId="{F8BFD120-A399-134B-9510-668426D5C60A}" srcOrd="1" destOrd="0" presId="urn:microsoft.com/office/officeart/2008/layout/VerticalAccentList"/>
    <dgm:cxn modelId="{3661590B-953D-DA49-9FC5-2E36DCB42C9E}" type="presParOf" srcId="{F8BFD120-A399-134B-9510-668426D5C60A}" destId="{E9F13FF7-7692-0045-9692-49A724715710}" srcOrd="0" destOrd="0" presId="urn:microsoft.com/office/officeart/2008/layout/VerticalAccentList"/>
    <dgm:cxn modelId="{E88CA613-4BC6-4D4F-9574-C5EF86907D89}" type="presParOf" srcId="{F8BFD120-A399-134B-9510-668426D5C60A}" destId="{7633EA19-478C-264C-BFEC-2CB172E863F9}" srcOrd="1" destOrd="0" presId="urn:microsoft.com/office/officeart/2008/layout/VerticalAccentList"/>
    <dgm:cxn modelId="{C1D1050A-D9B5-494D-B8D6-D3FBF62189D1}" type="presParOf" srcId="{F8BFD120-A399-134B-9510-668426D5C60A}" destId="{272AA0F9-23D0-B145-9860-BED31C021619}" srcOrd="2" destOrd="0" presId="urn:microsoft.com/office/officeart/2008/layout/VerticalAccentList"/>
    <dgm:cxn modelId="{5B8CFA9A-6A4B-8841-8D02-9EB7E19FC04C}" type="presParOf" srcId="{F8BFD120-A399-134B-9510-668426D5C60A}" destId="{B871BD98-3CAE-0A4C-8D61-23FB6159F664}" srcOrd="3" destOrd="0" presId="urn:microsoft.com/office/officeart/2008/layout/VerticalAccentList"/>
    <dgm:cxn modelId="{924C44A2-A45A-844A-BB27-AE36D42918D0}" type="presParOf" srcId="{F8BFD120-A399-134B-9510-668426D5C60A}" destId="{4C8243E3-814A-4046-ADF5-A08CEE7E9E60}" srcOrd="4" destOrd="0" presId="urn:microsoft.com/office/officeart/2008/layout/VerticalAccentList"/>
    <dgm:cxn modelId="{1231FD50-EAE0-EC40-8BBE-3BFDE5476E1A}" type="presParOf" srcId="{F8BFD120-A399-134B-9510-668426D5C60A}" destId="{606FCA5F-5886-EF48-A8F0-DBDA9965B7B4}" srcOrd="5" destOrd="0" presId="urn:microsoft.com/office/officeart/2008/layout/VerticalAccentList"/>
    <dgm:cxn modelId="{A93F81F6-2ADD-8644-9B51-1AFF804047D6}" type="presParOf" srcId="{F8BFD120-A399-134B-9510-668426D5C60A}" destId="{63E7466A-0EC6-8C49-8F79-75FFB1E24210}" srcOrd="6" destOrd="0" presId="urn:microsoft.com/office/officeart/2008/layout/VerticalAccentList"/>
    <dgm:cxn modelId="{A0225A67-FA58-4B4A-BB72-03B60BCA02C3}" type="presParOf" srcId="{F189C850-5051-F642-ABA3-ACB634FE9483}" destId="{144C6327-1C2C-2A4A-AFD4-86886E0AED9E}" srcOrd="2" destOrd="0" presId="urn:microsoft.com/office/officeart/2008/layout/VerticalAccentList"/>
    <dgm:cxn modelId="{391EEB3F-3BD1-D14B-BEEE-D09642F24CE5}" type="presParOf" srcId="{F189C850-5051-F642-ABA3-ACB634FE9483}" destId="{D2CDB194-879F-0D4D-8A0D-63FC6ABF2402}" srcOrd="3" destOrd="0" presId="urn:microsoft.com/office/officeart/2008/layout/VerticalAccentList"/>
    <dgm:cxn modelId="{F2BF84EA-D427-794E-99D3-8BD3EB34E1D3}" type="presParOf" srcId="{D2CDB194-879F-0D4D-8A0D-63FC6ABF2402}" destId="{9CADCCC4-ED7C-1A4C-9511-C8C7029775A2}" srcOrd="0" destOrd="0" presId="urn:microsoft.com/office/officeart/2008/layout/VerticalAccentList"/>
    <dgm:cxn modelId="{81A6550E-1E42-FE43-B23C-6A34780CD95C}" type="presParOf" srcId="{F189C850-5051-F642-ABA3-ACB634FE9483}" destId="{5BEAB03C-E42B-364F-940C-632372FA2738}" srcOrd="4" destOrd="0" presId="urn:microsoft.com/office/officeart/2008/layout/VerticalAccentList"/>
    <dgm:cxn modelId="{FD88EB19-08D9-954F-A15E-CE0FAB1BCCB2}" type="presParOf" srcId="{5BEAB03C-E42B-364F-940C-632372FA2738}" destId="{71406492-91CB-A444-8731-5F5B2BB8845A}" srcOrd="0" destOrd="0" presId="urn:microsoft.com/office/officeart/2008/layout/VerticalAccentList"/>
    <dgm:cxn modelId="{5A53CE92-B38B-A64F-976A-884B4FA6EC84}" type="presParOf" srcId="{5BEAB03C-E42B-364F-940C-632372FA2738}" destId="{18B73716-3C92-8B44-B7A7-D4D49C205227}" srcOrd="1" destOrd="0" presId="urn:microsoft.com/office/officeart/2008/layout/VerticalAccentList"/>
    <dgm:cxn modelId="{18BA9E46-BCEB-7046-BC1F-736C7442B1CB}" type="presParOf" srcId="{5BEAB03C-E42B-364F-940C-632372FA2738}" destId="{47D7C13E-8BAF-2540-80F9-3DA4B26F9DB1}" srcOrd="2" destOrd="0" presId="urn:microsoft.com/office/officeart/2008/layout/VerticalAccentList"/>
    <dgm:cxn modelId="{0F5705DF-3D8D-3F48-BBFB-C4E80F55125E}" type="presParOf" srcId="{5BEAB03C-E42B-364F-940C-632372FA2738}" destId="{FD39DD85-017B-FA48-8909-49E3E90A8F01}" srcOrd="3" destOrd="0" presId="urn:microsoft.com/office/officeart/2008/layout/VerticalAccentList"/>
    <dgm:cxn modelId="{4893B2B4-E5E8-1947-8EDE-CDA58EC06E58}" type="presParOf" srcId="{5BEAB03C-E42B-364F-940C-632372FA2738}" destId="{7BD0C0C2-34B5-374B-B68B-DA3EAFD45F40}" srcOrd="4" destOrd="0" presId="urn:microsoft.com/office/officeart/2008/layout/VerticalAccentList"/>
    <dgm:cxn modelId="{FC03D0F3-0D56-E64B-A7AB-3BF957305943}" type="presParOf" srcId="{5BEAB03C-E42B-364F-940C-632372FA2738}" destId="{9536ACF5-C4E7-404E-9873-2923327A95BC}" srcOrd="5" destOrd="0" presId="urn:microsoft.com/office/officeart/2008/layout/VerticalAccentList"/>
    <dgm:cxn modelId="{AC8813A9-3EF4-CE40-B9A9-8233D9BB595E}" type="presParOf" srcId="{5BEAB03C-E42B-364F-940C-632372FA2738}" destId="{72F826AA-ADDD-7E48-B487-36F938790EAB}" srcOrd="6" destOrd="0" presId="urn:microsoft.com/office/officeart/2008/layout/VerticalAccentList"/>
    <dgm:cxn modelId="{BAAB7F05-85BE-A542-83DA-BB3863236046}" type="presParOf" srcId="{F189C850-5051-F642-ABA3-ACB634FE9483}" destId="{CC130D1C-C0AB-3D43-BC14-55DA55F2E2EE}" srcOrd="5" destOrd="0" presId="urn:microsoft.com/office/officeart/2008/layout/VerticalAccentList"/>
    <dgm:cxn modelId="{8F80F832-261A-8845-8E37-F9DCA9F8B991}" type="presParOf" srcId="{F189C850-5051-F642-ABA3-ACB634FE9483}" destId="{0D93AE6E-47A4-6447-BA86-069A95FD6A3A}" srcOrd="6" destOrd="0" presId="urn:microsoft.com/office/officeart/2008/layout/VerticalAccentList"/>
    <dgm:cxn modelId="{6B5A55B0-349A-9746-88FA-69807EA7500A}" type="presParOf" srcId="{0D93AE6E-47A4-6447-BA86-069A95FD6A3A}" destId="{CFFE0270-EA1C-1642-9E49-A7C503502D94}" srcOrd="0" destOrd="0" presId="urn:microsoft.com/office/officeart/2008/layout/VerticalAccentList"/>
    <dgm:cxn modelId="{54DDAE93-660B-2C41-B33B-29880E91D447}" type="presParOf" srcId="{F189C850-5051-F642-ABA3-ACB634FE9483}" destId="{A5766245-979F-F049-979A-A880FB12A798}" srcOrd="7" destOrd="0" presId="urn:microsoft.com/office/officeart/2008/layout/VerticalAccentList"/>
    <dgm:cxn modelId="{E2B479D0-070C-F740-9D47-5642A2E5D577}" type="presParOf" srcId="{A5766245-979F-F049-979A-A880FB12A798}" destId="{03FD462B-7E3D-164C-91DD-ED78486822F5}" srcOrd="0" destOrd="0" presId="urn:microsoft.com/office/officeart/2008/layout/VerticalAccentList"/>
    <dgm:cxn modelId="{F49A27C8-7841-3E47-BFA5-29024912E9FF}" type="presParOf" srcId="{A5766245-979F-F049-979A-A880FB12A798}" destId="{751A59B5-30CE-E244-AF8F-72610716B0DD}" srcOrd="1" destOrd="0" presId="urn:microsoft.com/office/officeart/2008/layout/VerticalAccentList"/>
    <dgm:cxn modelId="{3794AEEE-6A75-1248-A181-B086E7C5AE38}" type="presParOf" srcId="{A5766245-979F-F049-979A-A880FB12A798}" destId="{A3374B7E-0AFE-E042-83B5-47B5E78F0746}" srcOrd="2" destOrd="0" presId="urn:microsoft.com/office/officeart/2008/layout/VerticalAccentList"/>
    <dgm:cxn modelId="{FEBAE77D-E6E3-664E-8BF2-13705B15CD56}" type="presParOf" srcId="{A5766245-979F-F049-979A-A880FB12A798}" destId="{BC8E290D-D154-584E-AD7A-CC850482C6C2}" srcOrd="3" destOrd="0" presId="urn:microsoft.com/office/officeart/2008/layout/VerticalAccentList"/>
    <dgm:cxn modelId="{3FF55D18-7212-FF49-A8E1-83E442483AA9}" type="presParOf" srcId="{A5766245-979F-F049-979A-A880FB12A798}" destId="{D1250A76-0B89-FF43-98A6-31339D9106EA}" srcOrd="4" destOrd="0" presId="urn:microsoft.com/office/officeart/2008/layout/VerticalAccentList"/>
    <dgm:cxn modelId="{A4450004-AC1A-0C43-8A0F-E276515F9235}" type="presParOf" srcId="{A5766245-979F-F049-979A-A880FB12A798}" destId="{3A5B2BA7-3749-104C-A85A-B7CB49345F8F}" srcOrd="5" destOrd="0" presId="urn:microsoft.com/office/officeart/2008/layout/VerticalAccentList"/>
    <dgm:cxn modelId="{F3D4DF81-3A67-E64C-8488-20CC29AA8FBA}" type="presParOf" srcId="{A5766245-979F-F049-979A-A880FB12A798}" destId="{273F71A1-F162-7C45-A11D-2CBB41DE7BA8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289D337-2623-CB42-8D84-7524003E4BB6}" type="doc">
      <dgm:prSet loTypeId="urn:microsoft.com/office/officeart/2005/8/layout/radial4" loCatId="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E375434-07F6-104D-9C33-10AF213E46F8}">
      <dgm:prSet phldrT="[Text]" custT="1"/>
      <dgm:spPr>
        <a:solidFill>
          <a:srgbClr val="003600"/>
        </a:solidFill>
      </dgm:spPr>
      <dgm:t>
        <a:bodyPr/>
        <a:lstStyle/>
        <a:p>
          <a:r>
            <a:rPr lang="pt-BR" sz="1800" noProof="0" smtClean="0">
              <a:solidFill>
                <a:srgbClr val="FFFFFF"/>
              </a:solidFill>
            </a:rPr>
            <a:t>QUAIS SÃO AS CARACTERISTICAS DA CONTABILIDADE PARA O DESENVOLVIMENTO SUSTENTÁVEL?</a:t>
          </a:r>
          <a:endParaRPr lang="pt-BR" sz="1800" noProof="0">
            <a:solidFill>
              <a:srgbClr val="FFFFFF"/>
            </a:solidFill>
          </a:endParaRPr>
        </a:p>
      </dgm:t>
    </dgm:pt>
    <dgm:pt modelId="{8D2CACFA-E157-484C-A88C-84A037D6C770}" type="parTrans" cxnId="{4A5938F4-E9CF-194E-BF80-FB60D1C1431B}">
      <dgm:prSet/>
      <dgm:spPr/>
      <dgm:t>
        <a:bodyPr/>
        <a:lstStyle/>
        <a:p>
          <a:endParaRPr lang="pt-BR" sz="1800" noProof="0"/>
        </a:p>
      </dgm:t>
    </dgm:pt>
    <dgm:pt modelId="{C19CE333-2F47-4C4E-A043-F78341B30523}" type="sibTrans" cxnId="{4A5938F4-E9CF-194E-BF80-FB60D1C1431B}">
      <dgm:prSet/>
      <dgm:spPr/>
      <dgm:t>
        <a:bodyPr/>
        <a:lstStyle/>
        <a:p>
          <a:endParaRPr lang="pt-BR" sz="1800" noProof="0"/>
        </a:p>
      </dgm:t>
    </dgm:pt>
    <dgm:pt modelId="{1BC8F0E0-FD81-694C-95ED-62BAA4AB0AC3}">
      <dgm:prSet phldrT="[Text]" custT="1"/>
      <dgm:spPr/>
      <dgm:t>
        <a:bodyPr/>
        <a:lstStyle/>
        <a:p>
          <a:r>
            <a:rPr lang="pt-BR" sz="1800" noProof="0" dirty="0" smtClean="0"/>
            <a:t>Atualmente, esta forma de contabilidade está mais relacionada com a </a:t>
          </a:r>
          <a:r>
            <a:rPr lang="pt-BR" sz="1800" b="1" noProof="0" dirty="0" smtClean="0"/>
            <a:t>responsabilidade social e gestão ambiental</a:t>
          </a:r>
          <a:endParaRPr lang="pt-BR" sz="1800" b="1" noProof="0" dirty="0"/>
        </a:p>
      </dgm:t>
    </dgm:pt>
    <dgm:pt modelId="{6D86574E-999E-1343-A5AA-72F1335E591E}" type="parTrans" cxnId="{CB2D2474-9DC7-AE45-8F1E-6C23FCE81CEE}">
      <dgm:prSet/>
      <dgm:spPr/>
      <dgm:t>
        <a:bodyPr/>
        <a:lstStyle/>
        <a:p>
          <a:endParaRPr lang="pt-BR" sz="1800" noProof="0"/>
        </a:p>
      </dgm:t>
    </dgm:pt>
    <dgm:pt modelId="{BA2ABC16-E697-CF4C-A758-41AEEDDAC3D1}" type="sibTrans" cxnId="{CB2D2474-9DC7-AE45-8F1E-6C23FCE81CEE}">
      <dgm:prSet/>
      <dgm:spPr/>
      <dgm:t>
        <a:bodyPr/>
        <a:lstStyle/>
        <a:p>
          <a:endParaRPr lang="pt-BR" sz="1800" noProof="0"/>
        </a:p>
      </dgm:t>
    </dgm:pt>
    <dgm:pt modelId="{F8388721-A626-9C4C-B5A4-25478066B5B6}">
      <dgm:prSet phldrT="[Text]" custT="1"/>
      <dgm:spPr/>
      <dgm:t>
        <a:bodyPr/>
        <a:lstStyle/>
        <a:p>
          <a:r>
            <a:rPr lang="pt-BR" sz="1800" noProof="0" dirty="0" smtClean="0"/>
            <a:t>Contudo, </a:t>
          </a:r>
          <a:r>
            <a:rPr lang="pt-BR" sz="1800" b="1" noProof="0" dirty="0" smtClean="0"/>
            <a:t>existem algumas tentativas </a:t>
          </a:r>
          <a:r>
            <a:rPr lang="pt-BR" sz="1800" noProof="0" dirty="0" smtClean="0"/>
            <a:t>de produção de uma narrativa a respeito de desenvolvimento sustentável (e.g.: GRI)</a:t>
          </a:r>
          <a:endParaRPr lang="pt-BR" sz="1800" noProof="0" dirty="0"/>
        </a:p>
      </dgm:t>
    </dgm:pt>
    <dgm:pt modelId="{84AB0B59-1B46-3945-8E42-9924DEAD358A}" type="parTrans" cxnId="{DCAEECD4-64EB-4040-9511-0201F65C55D9}">
      <dgm:prSet/>
      <dgm:spPr/>
      <dgm:t>
        <a:bodyPr/>
        <a:lstStyle/>
        <a:p>
          <a:endParaRPr lang="pt-BR" sz="1800" noProof="0"/>
        </a:p>
      </dgm:t>
    </dgm:pt>
    <dgm:pt modelId="{CAFF4BB9-74C5-5D4E-9DFC-234952BA10F9}" type="sibTrans" cxnId="{DCAEECD4-64EB-4040-9511-0201F65C55D9}">
      <dgm:prSet/>
      <dgm:spPr/>
      <dgm:t>
        <a:bodyPr/>
        <a:lstStyle/>
        <a:p>
          <a:endParaRPr lang="pt-BR" sz="1800" noProof="0"/>
        </a:p>
      </dgm:t>
    </dgm:pt>
    <dgm:pt modelId="{CDA9D18D-23EC-FA4A-831D-8E1AFD7AE354}" type="pres">
      <dgm:prSet presAssocID="{D289D337-2623-CB42-8D84-7524003E4BB6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83E25B13-4A77-3044-8274-52088F0E4DAC}" type="pres">
      <dgm:prSet presAssocID="{8E375434-07F6-104D-9C33-10AF213E46F8}" presName="centerShape" presStyleLbl="node0" presStyleIdx="0" presStyleCnt="1" custScaleX="136037"/>
      <dgm:spPr/>
      <dgm:t>
        <a:bodyPr/>
        <a:lstStyle/>
        <a:p>
          <a:endParaRPr lang="en-US"/>
        </a:p>
      </dgm:t>
    </dgm:pt>
    <dgm:pt modelId="{893CA7FB-AB00-E747-8FEE-3B3B9A9B6C41}" type="pres">
      <dgm:prSet presAssocID="{6D86574E-999E-1343-A5AA-72F1335E591E}" presName="parTrans" presStyleLbl="bgSibTrans2D1" presStyleIdx="0" presStyleCnt="2"/>
      <dgm:spPr/>
      <dgm:t>
        <a:bodyPr/>
        <a:lstStyle/>
        <a:p>
          <a:endParaRPr lang="pt-BR"/>
        </a:p>
      </dgm:t>
    </dgm:pt>
    <dgm:pt modelId="{4718A0DF-A88E-F54D-86CF-28F4CE6382FE}" type="pres">
      <dgm:prSet presAssocID="{1BC8F0E0-FD81-694C-95ED-62BAA4AB0AC3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653192-C30E-0A48-A4C6-B199287EDF2A}" type="pres">
      <dgm:prSet presAssocID="{84AB0B59-1B46-3945-8E42-9924DEAD358A}" presName="parTrans" presStyleLbl="bgSibTrans2D1" presStyleIdx="1" presStyleCnt="2"/>
      <dgm:spPr/>
      <dgm:t>
        <a:bodyPr/>
        <a:lstStyle/>
        <a:p>
          <a:endParaRPr lang="pt-BR"/>
        </a:p>
      </dgm:t>
    </dgm:pt>
    <dgm:pt modelId="{42860E03-38BC-A340-8FCF-0D092B6F9D78}" type="pres">
      <dgm:prSet presAssocID="{F8388721-A626-9C4C-B5A4-25478066B5B6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6ABA2FB-7A45-0E4B-A020-805E46E8EC93}" type="presOf" srcId="{6D86574E-999E-1343-A5AA-72F1335E591E}" destId="{893CA7FB-AB00-E747-8FEE-3B3B9A9B6C41}" srcOrd="0" destOrd="0" presId="urn:microsoft.com/office/officeart/2005/8/layout/radial4"/>
    <dgm:cxn modelId="{DCAEECD4-64EB-4040-9511-0201F65C55D9}" srcId="{8E375434-07F6-104D-9C33-10AF213E46F8}" destId="{F8388721-A626-9C4C-B5A4-25478066B5B6}" srcOrd="1" destOrd="0" parTransId="{84AB0B59-1B46-3945-8E42-9924DEAD358A}" sibTransId="{CAFF4BB9-74C5-5D4E-9DFC-234952BA10F9}"/>
    <dgm:cxn modelId="{48F01395-5184-964E-B1B6-7613CAB6822D}" type="presOf" srcId="{D289D337-2623-CB42-8D84-7524003E4BB6}" destId="{CDA9D18D-23EC-FA4A-831D-8E1AFD7AE354}" srcOrd="0" destOrd="0" presId="urn:microsoft.com/office/officeart/2005/8/layout/radial4"/>
    <dgm:cxn modelId="{4A5938F4-E9CF-194E-BF80-FB60D1C1431B}" srcId="{D289D337-2623-CB42-8D84-7524003E4BB6}" destId="{8E375434-07F6-104D-9C33-10AF213E46F8}" srcOrd="0" destOrd="0" parTransId="{8D2CACFA-E157-484C-A88C-84A037D6C770}" sibTransId="{C19CE333-2F47-4C4E-A043-F78341B30523}"/>
    <dgm:cxn modelId="{CB2D2474-9DC7-AE45-8F1E-6C23FCE81CEE}" srcId="{8E375434-07F6-104D-9C33-10AF213E46F8}" destId="{1BC8F0E0-FD81-694C-95ED-62BAA4AB0AC3}" srcOrd="0" destOrd="0" parTransId="{6D86574E-999E-1343-A5AA-72F1335E591E}" sibTransId="{BA2ABC16-E697-CF4C-A758-41AEEDDAC3D1}"/>
    <dgm:cxn modelId="{F6784F42-52BE-6841-8661-3A2E2CA7B925}" type="presOf" srcId="{F8388721-A626-9C4C-B5A4-25478066B5B6}" destId="{42860E03-38BC-A340-8FCF-0D092B6F9D78}" srcOrd="0" destOrd="0" presId="urn:microsoft.com/office/officeart/2005/8/layout/radial4"/>
    <dgm:cxn modelId="{D7163054-66B4-BC47-B5AF-D25B39D55834}" type="presOf" srcId="{84AB0B59-1B46-3945-8E42-9924DEAD358A}" destId="{4F653192-C30E-0A48-A4C6-B199287EDF2A}" srcOrd="0" destOrd="0" presId="urn:microsoft.com/office/officeart/2005/8/layout/radial4"/>
    <dgm:cxn modelId="{674B3C12-9889-384B-AF2E-2CD538235AE3}" type="presOf" srcId="{8E375434-07F6-104D-9C33-10AF213E46F8}" destId="{83E25B13-4A77-3044-8274-52088F0E4DAC}" srcOrd="0" destOrd="0" presId="urn:microsoft.com/office/officeart/2005/8/layout/radial4"/>
    <dgm:cxn modelId="{AF0376AF-1D77-3049-AED2-656425B5D519}" type="presOf" srcId="{1BC8F0E0-FD81-694C-95ED-62BAA4AB0AC3}" destId="{4718A0DF-A88E-F54D-86CF-28F4CE6382FE}" srcOrd="0" destOrd="0" presId="urn:microsoft.com/office/officeart/2005/8/layout/radial4"/>
    <dgm:cxn modelId="{58697835-338B-2744-B722-2D1D975C727F}" type="presParOf" srcId="{CDA9D18D-23EC-FA4A-831D-8E1AFD7AE354}" destId="{83E25B13-4A77-3044-8274-52088F0E4DAC}" srcOrd="0" destOrd="0" presId="urn:microsoft.com/office/officeart/2005/8/layout/radial4"/>
    <dgm:cxn modelId="{28C25CA3-2174-3642-93FC-4861B56B576D}" type="presParOf" srcId="{CDA9D18D-23EC-FA4A-831D-8E1AFD7AE354}" destId="{893CA7FB-AB00-E747-8FEE-3B3B9A9B6C41}" srcOrd="1" destOrd="0" presId="urn:microsoft.com/office/officeart/2005/8/layout/radial4"/>
    <dgm:cxn modelId="{B92E53B7-B689-4A43-998B-48BDF9BA1567}" type="presParOf" srcId="{CDA9D18D-23EC-FA4A-831D-8E1AFD7AE354}" destId="{4718A0DF-A88E-F54D-86CF-28F4CE6382FE}" srcOrd="2" destOrd="0" presId="urn:microsoft.com/office/officeart/2005/8/layout/radial4"/>
    <dgm:cxn modelId="{04C9DAF8-1E31-2944-A227-9A5881CB58B5}" type="presParOf" srcId="{CDA9D18D-23EC-FA4A-831D-8E1AFD7AE354}" destId="{4F653192-C30E-0A48-A4C6-B199287EDF2A}" srcOrd="3" destOrd="0" presId="urn:microsoft.com/office/officeart/2005/8/layout/radial4"/>
    <dgm:cxn modelId="{24F0893F-4870-5947-8FF1-4C7D6429DD49}" type="presParOf" srcId="{CDA9D18D-23EC-FA4A-831D-8E1AFD7AE354}" destId="{42860E03-38BC-A340-8FCF-0D092B6F9D78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8DBC3D-150E-0044-8084-1BFD93C8313D}" type="doc">
      <dgm:prSet loTypeId="urn:microsoft.com/office/officeart/2005/8/layout/hierarchy3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8623A75-C82D-5B41-83E0-F6ADF1054C95}">
      <dgm:prSet phldrT="[Text]" custT="1"/>
      <dgm:spPr/>
      <dgm:t>
        <a:bodyPr/>
        <a:lstStyle/>
        <a:p>
          <a:r>
            <a:rPr lang="pt-BR" sz="1800" noProof="0" dirty="0" smtClean="0">
              <a:latin typeface="Calibri"/>
              <a:cs typeface="Calibri"/>
            </a:rPr>
            <a:t>QUAIS SÃO AS CARACTERÍSTICAS DO TBL?</a:t>
          </a:r>
          <a:endParaRPr lang="pt-BR" sz="1800" noProof="0" dirty="0">
            <a:latin typeface="Calibri"/>
            <a:cs typeface="Calibri"/>
          </a:endParaRPr>
        </a:p>
      </dgm:t>
    </dgm:pt>
    <dgm:pt modelId="{E38AD360-0E20-634E-ABA0-0050B69DD277}" type="parTrans" cxnId="{BA4A310E-2813-5343-87E9-985798359585}">
      <dgm:prSet/>
      <dgm:spPr/>
      <dgm:t>
        <a:bodyPr/>
        <a:lstStyle/>
        <a:p>
          <a:endParaRPr lang="pt-BR" sz="1800" noProof="0">
            <a:latin typeface="Calibri"/>
            <a:cs typeface="Calibri"/>
          </a:endParaRPr>
        </a:p>
      </dgm:t>
    </dgm:pt>
    <dgm:pt modelId="{D587F626-6D34-F94D-8D16-641A04C09907}" type="sibTrans" cxnId="{BA4A310E-2813-5343-87E9-985798359585}">
      <dgm:prSet/>
      <dgm:spPr/>
      <dgm:t>
        <a:bodyPr/>
        <a:lstStyle/>
        <a:p>
          <a:endParaRPr lang="pt-BR" sz="1800" noProof="0">
            <a:latin typeface="Calibri"/>
            <a:cs typeface="Calibri"/>
          </a:endParaRPr>
        </a:p>
      </dgm:t>
    </dgm:pt>
    <dgm:pt modelId="{9C52A0F9-BFFE-9E4F-B562-51D654AE5CA5}">
      <dgm:prSet phldrT="[Text]" custT="1"/>
      <dgm:spPr/>
      <dgm:t>
        <a:bodyPr/>
        <a:lstStyle/>
        <a:p>
          <a:r>
            <a:rPr lang="pt-BR" sz="1800" b="1" noProof="0" dirty="0" smtClean="0">
              <a:solidFill>
                <a:srgbClr val="1F111F"/>
              </a:solidFill>
              <a:latin typeface="Calibri"/>
              <a:cs typeface="Calibri"/>
            </a:rPr>
            <a:t>Troca/equilíbrio  </a:t>
          </a:r>
          <a:r>
            <a:rPr lang="pt-BR" sz="1800" noProof="0" dirty="0" smtClean="0">
              <a:solidFill>
                <a:srgbClr val="1F111F"/>
              </a:solidFill>
              <a:latin typeface="Calibri"/>
              <a:cs typeface="Calibri"/>
            </a:rPr>
            <a:t>entre social, ambiental e econômico é provavelmente </a:t>
          </a:r>
          <a:r>
            <a:rPr lang="pt-BR" sz="1800" b="1" noProof="0" dirty="0" smtClean="0">
              <a:solidFill>
                <a:srgbClr val="1F111F"/>
              </a:solidFill>
              <a:latin typeface="Calibri"/>
              <a:cs typeface="Calibri"/>
            </a:rPr>
            <a:t>impossível</a:t>
          </a:r>
          <a:endParaRPr lang="pt-BR" sz="1800" b="1" noProof="0" dirty="0">
            <a:latin typeface="Calibri"/>
            <a:cs typeface="Calibri"/>
          </a:endParaRPr>
        </a:p>
      </dgm:t>
    </dgm:pt>
    <dgm:pt modelId="{397DA9C7-76C0-034E-A0EC-B68629B79984}" type="parTrans" cxnId="{B98B96AE-9A07-6145-B961-5C648BEB16E0}">
      <dgm:prSet/>
      <dgm:spPr/>
      <dgm:t>
        <a:bodyPr/>
        <a:lstStyle/>
        <a:p>
          <a:endParaRPr lang="pt-BR" sz="1800" noProof="0">
            <a:latin typeface="Calibri"/>
            <a:cs typeface="Calibri"/>
          </a:endParaRPr>
        </a:p>
      </dgm:t>
    </dgm:pt>
    <dgm:pt modelId="{84CFD6CF-B452-C643-A135-B7406061F0DF}" type="sibTrans" cxnId="{B98B96AE-9A07-6145-B961-5C648BEB16E0}">
      <dgm:prSet/>
      <dgm:spPr/>
      <dgm:t>
        <a:bodyPr/>
        <a:lstStyle/>
        <a:p>
          <a:endParaRPr lang="pt-BR" sz="1800" noProof="0">
            <a:latin typeface="Calibri"/>
            <a:cs typeface="Calibri"/>
          </a:endParaRPr>
        </a:p>
      </dgm:t>
    </dgm:pt>
    <dgm:pt modelId="{E7077598-FD7A-0E4E-8D32-B60625D02772}">
      <dgm:prSet phldrT="[Text]" custT="1"/>
      <dgm:spPr/>
      <dgm:t>
        <a:bodyPr/>
        <a:lstStyle/>
        <a:p>
          <a:r>
            <a:rPr lang="pt-BR" sz="1800" noProof="0" dirty="0" smtClean="0">
              <a:solidFill>
                <a:srgbClr val="1F111F"/>
              </a:solidFill>
              <a:latin typeface="Calibri"/>
              <a:cs typeface="Calibri"/>
            </a:rPr>
            <a:t>TBL como sinônimo de desenvolvimento sustentável é incorreto e </a:t>
          </a:r>
          <a:r>
            <a:rPr lang="pt-BR" sz="1800" b="1" noProof="0" dirty="0" smtClean="0">
              <a:solidFill>
                <a:srgbClr val="1F111F"/>
              </a:solidFill>
              <a:latin typeface="Calibri"/>
              <a:cs typeface="Calibri"/>
            </a:rPr>
            <a:t>nunca irá prover uma representação igualitária</a:t>
          </a:r>
          <a:endParaRPr lang="pt-BR" sz="1800" b="1" noProof="0" dirty="0">
            <a:latin typeface="Calibri"/>
            <a:cs typeface="Calibri"/>
          </a:endParaRPr>
        </a:p>
      </dgm:t>
    </dgm:pt>
    <dgm:pt modelId="{18A93DCA-D41E-A844-A1FE-9B0DEE0704A9}" type="parTrans" cxnId="{19F308B3-8634-9745-B664-BB8BE1E5E197}">
      <dgm:prSet/>
      <dgm:spPr/>
      <dgm:t>
        <a:bodyPr/>
        <a:lstStyle/>
        <a:p>
          <a:endParaRPr lang="pt-BR" sz="1800" noProof="0">
            <a:latin typeface="Calibri"/>
            <a:cs typeface="Calibri"/>
          </a:endParaRPr>
        </a:p>
      </dgm:t>
    </dgm:pt>
    <dgm:pt modelId="{6B4EF1AE-9C5E-114B-93B1-5821E79189AD}" type="sibTrans" cxnId="{19F308B3-8634-9745-B664-BB8BE1E5E197}">
      <dgm:prSet/>
      <dgm:spPr/>
      <dgm:t>
        <a:bodyPr/>
        <a:lstStyle/>
        <a:p>
          <a:endParaRPr lang="pt-BR" sz="1800" noProof="0">
            <a:latin typeface="Calibri"/>
            <a:cs typeface="Calibri"/>
          </a:endParaRPr>
        </a:p>
      </dgm:t>
    </dgm:pt>
    <dgm:pt modelId="{973253A7-53F2-6845-B1FC-76C8F5DF28AB}">
      <dgm:prSet phldrT="[Text]" custT="1"/>
      <dgm:spPr/>
      <dgm:t>
        <a:bodyPr/>
        <a:lstStyle/>
        <a:p>
          <a:r>
            <a:rPr lang="pt-BR" sz="1800" noProof="0" dirty="0" smtClean="0">
              <a:solidFill>
                <a:srgbClr val="1F111F"/>
              </a:solidFill>
              <a:latin typeface="Calibri"/>
              <a:cs typeface="Calibri"/>
            </a:rPr>
            <a:t>TBL é uma </a:t>
          </a:r>
          <a:r>
            <a:rPr lang="pt-BR" sz="1800" b="1" noProof="0" dirty="0" smtClean="0">
              <a:solidFill>
                <a:srgbClr val="1F111F"/>
              </a:solidFill>
              <a:latin typeface="Calibri"/>
              <a:cs typeface="Calibri"/>
            </a:rPr>
            <a:t>contabilidade para representar tópicos ao nível social, econômico e ambiental</a:t>
          </a:r>
          <a:endParaRPr lang="pt-BR" sz="1800" b="1" noProof="0" dirty="0">
            <a:latin typeface="Calibri"/>
            <a:cs typeface="Calibri"/>
          </a:endParaRPr>
        </a:p>
      </dgm:t>
    </dgm:pt>
    <dgm:pt modelId="{73D54D02-5391-1046-BAB5-F8BD55B51A13}" type="parTrans" cxnId="{AE139807-C1A6-9842-939E-33EC59958A9A}">
      <dgm:prSet/>
      <dgm:spPr/>
      <dgm:t>
        <a:bodyPr/>
        <a:lstStyle/>
        <a:p>
          <a:endParaRPr lang="pt-BR" sz="1800" noProof="0">
            <a:latin typeface="Calibri"/>
            <a:cs typeface="Calibri"/>
          </a:endParaRPr>
        </a:p>
      </dgm:t>
    </dgm:pt>
    <dgm:pt modelId="{0C705C66-B68E-F148-BDCE-4CAD0F4343AE}" type="sibTrans" cxnId="{AE139807-C1A6-9842-939E-33EC59958A9A}">
      <dgm:prSet/>
      <dgm:spPr/>
      <dgm:t>
        <a:bodyPr/>
        <a:lstStyle/>
        <a:p>
          <a:endParaRPr lang="pt-BR" sz="1800" noProof="0">
            <a:latin typeface="Calibri"/>
            <a:cs typeface="Calibri"/>
          </a:endParaRPr>
        </a:p>
      </dgm:t>
    </dgm:pt>
    <dgm:pt modelId="{94975F29-A77C-7549-8584-68C5215D50F8}" type="pres">
      <dgm:prSet presAssocID="{B08DBC3D-150E-0044-8084-1BFD93C8313D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4792CABD-0B44-BF40-B24A-6A0EA6A89EBA}" type="pres">
      <dgm:prSet presAssocID="{E8623A75-C82D-5B41-83E0-F6ADF1054C95}" presName="root" presStyleCnt="0"/>
      <dgm:spPr/>
    </dgm:pt>
    <dgm:pt modelId="{1570E8A5-5168-444F-B688-AEADFC34950D}" type="pres">
      <dgm:prSet presAssocID="{E8623A75-C82D-5B41-83E0-F6ADF1054C95}" presName="rootComposite" presStyleCnt="0"/>
      <dgm:spPr/>
    </dgm:pt>
    <dgm:pt modelId="{29AD9099-1665-7A41-8638-ABC9F2C692DD}" type="pres">
      <dgm:prSet presAssocID="{E8623A75-C82D-5B41-83E0-F6ADF1054C95}" presName="rootText" presStyleLbl="node1" presStyleIdx="0" presStyleCnt="1"/>
      <dgm:spPr/>
      <dgm:t>
        <a:bodyPr/>
        <a:lstStyle/>
        <a:p>
          <a:endParaRPr lang="en-US"/>
        </a:p>
      </dgm:t>
    </dgm:pt>
    <dgm:pt modelId="{D1E33FA2-BD3D-214F-8972-E3F68C7E2A77}" type="pres">
      <dgm:prSet presAssocID="{E8623A75-C82D-5B41-83E0-F6ADF1054C95}" presName="rootConnector" presStyleLbl="node1" presStyleIdx="0" presStyleCnt="1"/>
      <dgm:spPr/>
      <dgm:t>
        <a:bodyPr/>
        <a:lstStyle/>
        <a:p>
          <a:endParaRPr lang="pt-BR"/>
        </a:p>
      </dgm:t>
    </dgm:pt>
    <dgm:pt modelId="{0695EA5C-0983-FC42-BE88-DC4C1560ADAF}" type="pres">
      <dgm:prSet presAssocID="{E8623A75-C82D-5B41-83E0-F6ADF1054C95}" presName="childShape" presStyleCnt="0"/>
      <dgm:spPr/>
    </dgm:pt>
    <dgm:pt modelId="{1589FF9F-BFF7-654E-B7F3-4536035DBAB3}" type="pres">
      <dgm:prSet presAssocID="{397DA9C7-76C0-034E-A0EC-B68629B79984}" presName="Name13" presStyleLbl="parChTrans1D2" presStyleIdx="0" presStyleCnt="3"/>
      <dgm:spPr/>
      <dgm:t>
        <a:bodyPr/>
        <a:lstStyle/>
        <a:p>
          <a:endParaRPr lang="pt-BR"/>
        </a:p>
      </dgm:t>
    </dgm:pt>
    <dgm:pt modelId="{9D3D16FF-B990-2D42-A29C-95633540BBF6}" type="pres">
      <dgm:prSet presAssocID="{9C52A0F9-BFFE-9E4F-B562-51D654AE5CA5}" presName="childText" presStyleLbl="bgAcc1" presStyleIdx="0" presStyleCnt="3" custScaleX="5655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B3A5AB-F345-194E-A7AC-F537A0B0DB24}" type="pres">
      <dgm:prSet presAssocID="{18A93DCA-D41E-A844-A1FE-9B0DEE0704A9}" presName="Name13" presStyleLbl="parChTrans1D2" presStyleIdx="1" presStyleCnt="3"/>
      <dgm:spPr/>
      <dgm:t>
        <a:bodyPr/>
        <a:lstStyle/>
        <a:p>
          <a:endParaRPr lang="pt-BR"/>
        </a:p>
      </dgm:t>
    </dgm:pt>
    <dgm:pt modelId="{122145CC-72EA-6A4C-934B-5201A2CAD2E3}" type="pres">
      <dgm:prSet presAssocID="{E7077598-FD7A-0E4E-8D32-B60625D02772}" presName="childText" presStyleLbl="bgAcc1" presStyleIdx="1" presStyleCnt="3" custScaleX="5655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0AF9E3-1CEC-3748-93C6-92C7A47B8AD5}" type="pres">
      <dgm:prSet presAssocID="{73D54D02-5391-1046-BAB5-F8BD55B51A13}" presName="Name13" presStyleLbl="parChTrans1D2" presStyleIdx="2" presStyleCnt="3"/>
      <dgm:spPr/>
      <dgm:t>
        <a:bodyPr/>
        <a:lstStyle/>
        <a:p>
          <a:endParaRPr lang="pt-BR"/>
        </a:p>
      </dgm:t>
    </dgm:pt>
    <dgm:pt modelId="{3194A225-05C5-A544-B907-2064A0E54BCF}" type="pres">
      <dgm:prSet presAssocID="{973253A7-53F2-6845-B1FC-76C8F5DF28AB}" presName="childText" presStyleLbl="bgAcc1" presStyleIdx="2" presStyleCnt="3" custScaleX="5655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0D19D50-415E-C042-B811-5FFEE288957A}" type="presOf" srcId="{B08DBC3D-150E-0044-8084-1BFD93C8313D}" destId="{94975F29-A77C-7549-8584-68C5215D50F8}" srcOrd="0" destOrd="0" presId="urn:microsoft.com/office/officeart/2005/8/layout/hierarchy3"/>
    <dgm:cxn modelId="{88C4CCF2-1970-0543-9DCA-28F3CE6982A2}" type="presOf" srcId="{18A93DCA-D41E-A844-A1FE-9B0DEE0704A9}" destId="{5CB3A5AB-F345-194E-A7AC-F537A0B0DB24}" srcOrd="0" destOrd="0" presId="urn:microsoft.com/office/officeart/2005/8/layout/hierarchy3"/>
    <dgm:cxn modelId="{8741ED8A-97A8-1147-A596-28214FC485CC}" type="presOf" srcId="{9C52A0F9-BFFE-9E4F-B562-51D654AE5CA5}" destId="{9D3D16FF-B990-2D42-A29C-95633540BBF6}" srcOrd="0" destOrd="0" presId="urn:microsoft.com/office/officeart/2005/8/layout/hierarchy3"/>
    <dgm:cxn modelId="{8730A13E-A366-0A47-9C7B-4CCFF9F926DA}" type="presOf" srcId="{973253A7-53F2-6845-B1FC-76C8F5DF28AB}" destId="{3194A225-05C5-A544-B907-2064A0E54BCF}" srcOrd="0" destOrd="0" presId="urn:microsoft.com/office/officeart/2005/8/layout/hierarchy3"/>
    <dgm:cxn modelId="{C0814A96-C5BA-A74E-AFD1-33200E1EC49F}" type="presOf" srcId="{E8623A75-C82D-5B41-83E0-F6ADF1054C95}" destId="{29AD9099-1665-7A41-8638-ABC9F2C692DD}" srcOrd="0" destOrd="0" presId="urn:microsoft.com/office/officeart/2005/8/layout/hierarchy3"/>
    <dgm:cxn modelId="{BA4A310E-2813-5343-87E9-985798359585}" srcId="{B08DBC3D-150E-0044-8084-1BFD93C8313D}" destId="{E8623A75-C82D-5B41-83E0-F6ADF1054C95}" srcOrd="0" destOrd="0" parTransId="{E38AD360-0E20-634E-ABA0-0050B69DD277}" sibTransId="{D587F626-6D34-F94D-8D16-641A04C09907}"/>
    <dgm:cxn modelId="{AE139807-C1A6-9842-939E-33EC59958A9A}" srcId="{E8623A75-C82D-5B41-83E0-F6ADF1054C95}" destId="{973253A7-53F2-6845-B1FC-76C8F5DF28AB}" srcOrd="2" destOrd="0" parTransId="{73D54D02-5391-1046-BAB5-F8BD55B51A13}" sibTransId="{0C705C66-B68E-F148-BDCE-4CAD0F4343AE}"/>
    <dgm:cxn modelId="{B98B96AE-9A07-6145-B961-5C648BEB16E0}" srcId="{E8623A75-C82D-5B41-83E0-F6ADF1054C95}" destId="{9C52A0F9-BFFE-9E4F-B562-51D654AE5CA5}" srcOrd="0" destOrd="0" parTransId="{397DA9C7-76C0-034E-A0EC-B68629B79984}" sibTransId="{84CFD6CF-B452-C643-A135-B7406061F0DF}"/>
    <dgm:cxn modelId="{997D4473-7A8E-894C-9B17-CA95C902C3F0}" type="presOf" srcId="{E8623A75-C82D-5B41-83E0-F6ADF1054C95}" destId="{D1E33FA2-BD3D-214F-8972-E3F68C7E2A77}" srcOrd="1" destOrd="0" presId="urn:microsoft.com/office/officeart/2005/8/layout/hierarchy3"/>
    <dgm:cxn modelId="{79BEAAC0-9DFD-F54E-B1D1-D068D56019CD}" type="presOf" srcId="{E7077598-FD7A-0E4E-8D32-B60625D02772}" destId="{122145CC-72EA-6A4C-934B-5201A2CAD2E3}" srcOrd="0" destOrd="0" presId="urn:microsoft.com/office/officeart/2005/8/layout/hierarchy3"/>
    <dgm:cxn modelId="{19F308B3-8634-9745-B664-BB8BE1E5E197}" srcId="{E8623A75-C82D-5B41-83E0-F6ADF1054C95}" destId="{E7077598-FD7A-0E4E-8D32-B60625D02772}" srcOrd="1" destOrd="0" parTransId="{18A93DCA-D41E-A844-A1FE-9B0DEE0704A9}" sibTransId="{6B4EF1AE-9C5E-114B-93B1-5821E79189AD}"/>
    <dgm:cxn modelId="{FAA3DDED-C1B4-3E40-AE1E-5835E8D638FF}" type="presOf" srcId="{73D54D02-5391-1046-BAB5-F8BD55B51A13}" destId="{8F0AF9E3-1CEC-3748-93C6-92C7A47B8AD5}" srcOrd="0" destOrd="0" presId="urn:microsoft.com/office/officeart/2005/8/layout/hierarchy3"/>
    <dgm:cxn modelId="{90793221-F0EF-9E43-9EF8-2240F9E6946F}" type="presOf" srcId="{397DA9C7-76C0-034E-A0EC-B68629B79984}" destId="{1589FF9F-BFF7-654E-B7F3-4536035DBAB3}" srcOrd="0" destOrd="0" presId="urn:microsoft.com/office/officeart/2005/8/layout/hierarchy3"/>
    <dgm:cxn modelId="{78482308-F96B-9E45-AEF4-6B9CD10606BA}" type="presParOf" srcId="{94975F29-A77C-7549-8584-68C5215D50F8}" destId="{4792CABD-0B44-BF40-B24A-6A0EA6A89EBA}" srcOrd="0" destOrd="0" presId="urn:microsoft.com/office/officeart/2005/8/layout/hierarchy3"/>
    <dgm:cxn modelId="{43258ED0-8937-D14E-BFAD-BDA21C50C99E}" type="presParOf" srcId="{4792CABD-0B44-BF40-B24A-6A0EA6A89EBA}" destId="{1570E8A5-5168-444F-B688-AEADFC34950D}" srcOrd="0" destOrd="0" presId="urn:microsoft.com/office/officeart/2005/8/layout/hierarchy3"/>
    <dgm:cxn modelId="{E28D6346-D643-BF43-8C8E-8B867033A4F4}" type="presParOf" srcId="{1570E8A5-5168-444F-B688-AEADFC34950D}" destId="{29AD9099-1665-7A41-8638-ABC9F2C692DD}" srcOrd="0" destOrd="0" presId="urn:microsoft.com/office/officeart/2005/8/layout/hierarchy3"/>
    <dgm:cxn modelId="{7D32FD26-F16F-FB43-8074-3B3BE971A283}" type="presParOf" srcId="{1570E8A5-5168-444F-B688-AEADFC34950D}" destId="{D1E33FA2-BD3D-214F-8972-E3F68C7E2A77}" srcOrd="1" destOrd="0" presId="urn:microsoft.com/office/officeart/2005/8/layout/hierarchy3"/>
    <dgm:cxn modelId="{0C8150D5-5B58-0B46-8034-C553D6D4A602}" type="presParOf" srcId="{4792CABD-0B44-BF40-B24A-6A0EA6A89EBA}" destId="{0695EA5C-0983-FC42-BE88-DC4C1560ADAF}" srcOrd="1" destOrd="0" presId="urn:microsoft.com/office/officeart/2005/8/layout/hierarchy3"/>
    <dgm:cxn modelId="{3B83F8E0-EB8A-BD41-B22B-FB66F4EF7B8E}" type="presParOf" srcId="{0695EA5C-0983-FC42-BE88-DC4C1560ADAF}" destId="{1589FF9F-BFF7-654E-B7F3-4536035DBAB3}" srcOrd="0" destOrd="0" presId="urn:microsoft.com/office/officeart/2005/8/layout/hierarchy3"/>
    <dgm:cxn modelId="{EF4D3161-B7F0-544A-B639-F2DFC836F012}" type="presParOf" srcId="{0695EA5C-0983-FC42-BE88-DC4C1560ADAF}" destId="{9D3D16FF-B990-2D42-A29C-95633540BBF6}" srcOrd="1" destOrd="0" presId="urn:microsoft.com/office/officeart/2005/8/layout/hierarchy3"/>
    <dgm:cxn modelId="{FEA2BE1C-D4B2-5D47-9B39-5459D0EB9FB7}" type="presParOf" srcId="{0695EA5C-0983-FC42-BE88-DC4C1560ADAF}" destId="{5CB3A5AB-F345-194E-A7AC-F537A0B0DB24}" srcOrd="2" destOrd="0" presId="urn:microsoft.com/office/officeart/2005/8/layout/hierarchy3"/>
    <dgm:cxn modelId="{4D501E9A-7AAC-A54D-9BEC-E4CD4C31B8A0}" type="presParOf" srcId="{0695EA5C-0983-FC42-BE88-DC4C1560ADAF}" destId="{122145CC-72EA-6A4C-934B-5201A2CAD2E3}" srcOrd="3" destOrd="0" presId="urn:microsoft.com/office/officeart/2005/8/layout/hierarchy3"/>
    <dgm:cxn modelId="{56E3CA98-DCE3-1E49-AAD1-45C3749D39BE}" type="presParOf" srcId="{0695EA5C-0983-FC42-BE88-DC4C1560ADAF}" destId="{8F0AF9E3-1CEC-3748-93C6-92C7A47B8AD5}" srcOrd="4" destOrd="0" presId="urn:microsoft.com/office/officeart/2005/8/layout/hierarchy3"/>
    <dgm:cxn modelId="{687DDCBE-2A18-3243-9A90-14269198DC86}" type="presParOf" srcId="{0695EA5C-0983-FC42-BE88-DC4C1560ADAF}" destId="{3194A225-05C5-A544-B907-2064A0E54BCF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B8E3E5D-D12F-BF4B-A11F-3FABE0BBDFAE}" type="doc">
      <dgm:prSet loTypeId="urn:microsoft.com/office/officeart/2005/8/layout/radial4" loCatId="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2D3D9356-688F-C345-B314-5A4ACE8DEB69}">
      <dgm:prSet phldrT="[Text]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pt-BR" noProof="0" smtClean="0">
              <a:solidFill>
                <a:srgbClr val="FFFFFF"/>
              </a:solidFill>
              <a:latin typeface="Calibri"/>
              <a:cs typeface="Calibri"/>
            </a:rPr>
            <a:t>GRI</a:t>
          </a:r>
          <a:endParaRPr lang="pt-BR" noProof="0">
            <a:solidFill>
              <a:srgbClr val="FFFFFF"/>
            </a:solidFill>
            <a:latin typeface="Calibri"/>
            <a:cs typeface="Calibri"/>
          </a:endParaRPr>
        </a:p>
      </dgm:t>
    </dgm:pt>
    <dgm:pt modelId="{2EE4748C-0B42-094A-98D1-03D22AE0721B}" type="parTrans" cxnId="{26171FF1-F8C4-D344-B98A-B54A687D1199}">
      <dgm:prSet/>
      <dgm:spPr/>
      <dgm:t>
        <a:bodyPr/>
        <a:lstStyle/>
        <a:p>
          <a:endParaRPr lang="pt-BR" noProof="0">
            <a:latin typeface="Calibri"/>
            <a:cs typeface="Calibri"/>
          </a:endParaRPr>
        </a:p>
      </dgm:t>
    </dgm:pt>
    <dgm:pt modelId="{82A9E1A7-89CB-6D49-AB04-3745DCA8CEED}" type="sibTrans" cxnId="{26171FF1-F8C4-D344-B98A-B54A687D1199}">
      <dgm:prSet/>
      <dgm:spPr/>
      <dgm:t>
        <a:bodyPr/>
        <a:lstStyle/>
        <a:p>
          <a:endParaRPr lang="pt-BR" noProof="0">
            <a:latin typeface="Calibri"/>
            <a:cs typeface="Calibri"/>
          </a:endParaRPr>
        </a:p>
      </dgm:t>
    </dgm:pt>
    <dgm:pt modelId="{3E12CF6A-EAE3-FA40-902E-C0D58BCF64B4}">
      <dgm:prSet phldrT="[Text]" custT="1"/>
      <dgm:spPr/>
      <dgm:t>
        <a:bodyPr/>
        <a:lstStyle/>
        <a:p>
          <a:r>
            <a:rPr lang="pt-BR" sz="1800" noProof="0" dirty="0" smtClean="0">
              <a:latin typeface="Calibri"/>
              <a:cs typeface="Calibri"/>
            </a:rPr>
            <a:t>Motiva a noção de que </a:t>
          </a:r>
          <a:r>
            <a:rPr lang="pt-BR" sz="1800" b="1" noProof="0" dirty="0" smtClean="0">
              <a:latin typeface="Calibri"/>
              <a:cs typeface="Calibri"/>
            </a:rPr>
            <a:t>desenvolvimento sustentável é sinônimo de TBL</a:t>
          </a:r>
          <a:r>
            <a:rPr lang="pt-BR" sz="1800" noProof="0" dirty="0" smtClean="0">
              <a:latin typeface="Calibri"/>
              <a:cs typeface="Calibri"/>
            </a:rPr>
            <a:t>. Isso não é consistente e representa uma fonte de </a:t>
          </a:r>
          <a:r>
            <a:rPr lang="pt-BR" sz="1800" b="1" noProof="0" dirty="0" smtClean="0">
              <a:latin typeface="Calibri"/>
              <a:cs typeface="Calibri"/>
            </a:rPr>
            <a:t>confusão</a:t>
          </a:r>
          <a:r>
            <a:rPr lang="pt-BR" sz="1800" noProof="0" dirty="0" smtClean="0">
              <a:latin typeface="Calibri"/>
              <a:cs typeface="Calibri"/>
            </a:rPr>
            <a:t>. </a:t>
          </a:r>
          <a:endParaRPr lang="pt-BR" sz="1800" noProof="0" dirty="0">
            <a:latin typeface="Calibri"/>
            <a:cs typeface="Calibri"/>
          </a:endParaRPr>
        </a:p>
      </dgm:t>
    </dgm:pt>
    <dgm:pt modelId="{1CFCE2F1-FC29-6942-A77B-B6F16447E8B9}" type="parTrans" cxnId="{7B32BA22-4E0A-F34B-AA93-83B518BA62CF}">
      <dgm:prSet/>
      <dgm:spPr/>
      <dgm:t>
        <a:bodyPr/>
        <a:lstStyle/>
        <a:p>
          <a:endParaRPr lang="pt-BR" noProof="0">
            <a:latin typeface="Calibri"/>
            <a:cs typeface="Calibri"/>
          </a:endParaRPr>
        </a:p>
      </dgm:t>
    </dgm:pt>
    <dgm:pt modelId="{F065C0BB-AF72-6042-A906-B9501C461C84}" type="sibTrans" cxnId="{7B32BA22-4E0A-F34B-AA93-83B518BA62CF}">
      <dgm:prSet/>
      <dgm:spPr/>
      <dgm:t>
        <a:bodyPr/>
        <a:lstStyle/>
        <a:p>
          <a:endParaRPr lang="pt-BR" noProof="0">
            <a:latin typeface="Calibri"/>
            <a:cs typeface="Calibri"/>
          </a:endParaRPr>
        </a:p>
      </dgm:t>
    </dgm:pt>
    <dgm:pt modelId="{B6F5767B-EA01-7E44-BFC6-463D76D9799B}">
      <dgm:prSet phldrT="[Text]" custT="1"/>
      <dgm:spPr/>
      <dgm:t>
        <a:bodyPr/>
        <a:lstStyle/>
        <a:p>
          <a:r>
            <a:rPr lang="pt-BR" sz="1800" noProof="0" dirty="0" smtClean="0">
              <a:latin typeface="Calibri"/>
              <a:cs typeface="Calibri"/>
            </a:rPr>
            <a:t>A diretrizes GRI representam uma </a:t>
          </a:r>
          <a:r>
            <a:rPr lang="pt-BR" sz="1800" b="1" noProof="0" dirty="0" smtClean="0">
              <a:latin typeface="Calibri"/>
              <a:cs typeface="Calibri"/>
            </a:rPr>
            <a:t>lista de itens / uma receita </a:t>
          </a:r>
          <a:r>
            <a:rPr lang="pt-BR" sz="1800" noProof="0" dirty="0" smtClean="0">
              <a:latin typeface="Calibri"/>
              <a:cs typeface="Calibri"/>
            </a:rPr>
            <a:t>fraca da noção de desenvolvimento sustentável e  benchmarking.</a:t>
          </a:r>
          <a:endParaRPr lang="pt-BR" sz="1800" noProof="0" dirty="0">
            <a:latin typeface="Calibri"/>
            <a:cs typeface="Calibri"/>
          </a:endParaRPr>
        </a:p>
      </dgm:t>
    </dgm:pt>
    <dgm:pt modelId="{BEA3760A-CE7E-0D42-8675-82CBEFB71E27}" type="parTrans" cxnId="{6C692A7A-48CC-D744-A955-C5F650A804CE}">
      <dgm:prSet/>
      <dgm:spPr/>
      <dgm:t>
        <a:bodyPr/>
        <a:lstStyle/>
        <a:p>
          <a:endParaRPr lang="pt-BR" noProof="0">
            <a:latin typeface="Calibri"/>
            <a:cs typeface="Calibri"/>
          </a:endParaRPr>
        </a:p>
      </dgm:t>
    </dgm:pt>
    <dgm:pt modelId="{234D14F9-9FAC-674A-A69C-0D3AE0C32F27}" type="sibTrans" cxnId="{6C692A7A-48CC-D744-A955-C5F650A804CE}">
      <dgm:prSet/>
      <dgm:spPr/>
      <dgm:t>
        <a:bodyPr/>
        <a:lstStyle/>
        <a:p>
          <a:endParaRPr lang="pt-BR" noProof="0">
            <a:latin typeface="Calibri"/>
            <a:cs typeface="Calibri"/>
          </a:endParaRPr>
        </a:p>
      </dgm:t>
    </dgm:pt>
    <dgm:pt modelId="{218B8B61-9A45-3A48-A7DC-3A7075E6B03A}">
      <dgm:prSet phldrT="[Text]" custT="1"/>
      <dgm:spPr/>
      <dgm:t>
        <a:bodyPr/>
        <a:lstStyle/>
        <a:p>
          <a:r>
            <a:rPr lang="pt-BR" sz="1800" noProof="0" dirty="0" smtClean="0">
              <a:latin typeface="Calibri"/>
              <a:cs typeface="Calibri"/>
            </a:rPr>
            <a:t>A pergunta principal é: Que informação a contabilidade de desenvolvimento sustentável fornece para dar suporte as decisões de relações com grupos de interesse? </a:t>
          </a:r>
          <a:endParaRPr lang="pt-BR" sz="1800" noProof="0" dirty="0">
            <a:latin typeface="Calibri"/>
            <a:cs typeface="Calibri"/>
          </a:endParaRPr>
        </a:p>
      </dgm:t>
    </dgm:pt>
    <dgm:pt modelId="{4299458B-27BF-9541-8F4C-6ACC66DFEBEB}" type="parTrans" cxnId="{95EEB373-BCCD-7746-96B3-BCF00FAE55A3}">
      <dgm:prSet/>
      <dgm:spPr/>
      <dgm:t>
        <a:bodyPr/>
        <a:lstStyle/>
        <a:p>
          <a:endParaRPr lang="pt-BR" noProof="0">
            <a:latin typeface="Calibri"/>
            <a:cs typeface="Calibri"/>
          </a:endParaRPr>
        </a:p>
      </dgm:t>
    </dgm:pt>
    <dgm:pt modelId="{34639437-0BE0-CC4B-AE52-5BA3C2174061}" type="sibTrans" cxnId="{95EEB373-BCCD-7746-96B3-BCF00FAE55A3}">
      <dgm:prSet/>
      <dgm:spPr/>
      <dgm:t>
        <a:bodyPr/>
        <a:lstStyle/>
        <a:p>
          <a:endParaRPr lang="pt-BR" noProof="0">
            <a:latin typeface="Calibri"/>
            <a:cs typeface="Calibri"/>
          </a:endParaRPr>
        </a:p>
      </dgm:t>
    </dgm:pt>
    <dgm:pt modelId="{58978C83-B5B0-5740-BDF9-07433F56B34D}" type="pres">
      <dgm:prSet presAssocID="{0B8E3E5D-D12F-BF4B-A11F-3FABE0BBDFA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385BF9B4-2C69-2F42-9DCA-F7326C885C3C}" type="pres">
      <dgm:prSet presAssocID="{2D3D9356-688F-C345-B314-5A4ACE8DEB69}" presName="centerShape" presStyleLbl="node0" presStyleIdx="0" presStyleCnt="1"/>
      <dgm:spPr/>
      <dgm:t>
        <a:bodyPr/>
        <a:lstStyle/>
        <a:p>
          <a:endParaRPr lang="en-GB"/>
        </a:p>
      </dgm:t>
    </dgm:pt>
    <dgm:pt modelId="{8271D116-2692-B346-B822-71CFCFB3CC9E}" type="pres">
      <dgm:prSet presAssocID="{1CFCE2F1-FC29-6942-A77B-B6F16447E8B9}" presName="parTrans" presStyleLbl="bgSibTrans2D1" presStyleIdx="0" presStyleCnt="3"/>
      <dgm:spPr/>
      <dgm:t>
        <a:bodyPr/>
        <a:lstStyle/>
        <a:p>
          <a:endParaRPr lang="en-GB"/>
        </a:p>
      </dgm:t>
    </dgm:pt>
    <dgm:pt modelId="{16AE5498-FF98-8147-B6A9-9A7843FA7692}" type="pres">
      <dgm:prSet presAssocID="{3E12CF6A-EAE3-FA40-902E-C0D58BCF64B4}" presName="node" presStyleLbl="node1" presStyleIdx="0" presStyleCnt="3" custScaleX="118096" custScaleY="117174" custRadScaleRad="107665" custRadScaleInc="-468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36F152-DDF3-EB40-963D-F3BC9D50A23F}" type="pres">
      <dgm:prSet presAssocID="{BEA3760A-CE7E-0D42-8675-82CBEFB71E27}" presName="parTrans" presStyleLbl="bgSibTrans2D1" presStyleIdx="1" presStyleCnt="3"/>
      <dgm:spPr/>
      <dgm:t>
        <a:bodyPr/>
        <a:lstStyle/>
        <a:p>
          <a:endParaRPr lang="en-GB"/>
        </a:p>
      </dgm:t>
    </dgm:pt>
    <dgm:pt modelId="{82A71C97-5A22-CF4A-9007-8FEBBCE79CE4}" type="pres">
      <dgm:prSet presAssocID="{B6F5767B-EA01-7E44-BFC6-463D76D9799B}" presName="node" presStyleLbl="node1" presStyleIdx="1" presStyleCnt="3" custScaleX="118096" custScaleY="11717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253B5E-C361-5646-A2DF-9A947C6EED7C}" type="pres">
      <dgm:prSet presAssocID="{4299458B-27BF-9541-8F4C-6ACC66DFEBEB}" presName="parTrans" presStyleLbl="bgSibTrans2D1" presStyleIdx="2" presStyleCnt="3"/>
      <dgm:spPr/>
      <dgm:t>
        <a:bodyPr/>
        <a:lstStyle/>
        <a:p>
          <a:endParaRPr lang="en-GB"/>
        </a:p>
      </dgm:t>
    </dgm:pt>
    <dgm:pt modelId="{36939648-3436-0E42-9812-AD9852A2A53E}" type="pres">
      <dgm:prSet presAssocID="{218B8B61-9A45-3A48-A7DC-3A7075E6B03A}" presName="node" presStyleLbl="node1" presStyleIdx="2" presStyleCnt="3" custScaleX="118096" custScaleY="117174" custRadScaleRad="108019" custRadScaleInc="48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6E01C46-9745-B742-9C2A-1A264B151D25}" type="presOf" srcId="{218B8B61-9A45-3A48-A7DC-3A7075E6B03A}" destId="{36939648-3436-0E42-9812-AD9852A2A53E}" srcOrd="0" destOrd="0" presId="urn:microsoft.com/office/officeart/2005/8/layout/radial4"/>
    <dgm:cxn modelId="{4BC61BA7-1683-D74A-9F81-FE7D3E91C405}" type="presOf" srcId="{BEA3760A-CE7E-0D42-8675-82CBEFB71E27}" destId="{4B36F152-DDF3-EB40-963D-F3BC9D50A23F}" srcOrd="0" destOrd="0" presId="urn:microsoft.com/office/officeart/2005/8/layout/radial4"/>
    <dgm:cxn modelId="{C2FA6F31-6195-E243-B4D3-A0A3FD59D5B3}" type="presOf" srcId="{1CFCE2F1-FC29-6942-A77B-B6F16447E8B9}" destId="{8271D116-2692-B346-B822-71CFCFB3CC9E}" srcOrd="0" destOrd="0" presId="urn:microsoft.com/office/officeart/2005/8/layout/radial4"/>
    <dgm:cxn modelId="{FFA76CB0-5D6D-1649-880B-A6C81D1C874C}" type="presOf" srcId="{4299458B-27BF-9541-8F4C-6ACC66DFEBEB}" destId="{51253B5E-C361-5646-A2DF-9A947C6EED7C}" srcOrd="0" destOrd="0" presId="urn:microsoft.com/office/officeart/2005/8/layout/radial4"/>
    <dgm:cxn modelId="{26171FF1-F8C4-D344-B98A-B54A687D1199}" srcId="{0B8E3E5D-D12F-BF4B-A11F-3FABE0BBDFAE}" destId="{2D3D9356-688F-C345-B314-5A4ACE8DEB69}" srcOrd="0" destOrd="0" parTransId="{2EE4748C-0B42-094A-98D1-03D22AE0721B}" sibTransId="{82A9E1A7-89CB-6D49-AB04-3745DCA8CEED}"/>
    <dgm:cxn modelId="{D2F3001F-95FB-1242-8DB3-1B4077B296EC}" type="presOf" srcId="{2D3D9356-688F-C345-B314-5A4ACE8DEB69}" destId="{385BF9B4-2C69-2F42-9DCA-F7326C885C3C}" srcOrd="0" destOrd="0" presId="urn:microsoft.com/office/officeart/2005/8/layout/radial4"/>
    <dgm:cxn modelId="{95AE5852-49DF-944B-BEBD-480A0B6FF988}" type="presOf" srcId="{0B8E3E5D-D12F-BF4B-A11F-3FABE0BBDFAE}" destId="{58978C83-B5B0-5740-BDF9-07433F56B34D}" srcOrd="0" destOrd="0" presId="urn:microsoft.com/office/officeart/2005/8/layout/radial4"/>
    <dgm:cxn modelId="{FC6D2FB6-9EAF-3446-8B80-80E05F1AF31C}" type="presOf" srcId="{3E12CF6A-EAE3-FA40-902E-C0D58BCF64B4}" destId="{16AE5498-FF98-8147-B6A9-9A7843FA7692}" srcOrd="0" destOrd="0" presId="urn:microsoft.com/office/officeart/2005/8/layout/radial4"/>
    <dgm:cxn modelId="{6C692A7A-48CC-D744-A955-C5F650A804CE}" srcId="{2D3D9356-688F-C345-B314-5A4ACE8DEB69}" destId="{B6F5767B-EA01-7E44-BFC6-463D76D9799B}" srcOrd="1" destOrd="0" parTransId="{BEA3760A-CE7E-0D42-8675-82CBEFB71E27}" sibTransId="{234D14F9-9FAC-674A-A69C-0D3AE0C32F27}"/>
    <dgm:cxn modelId="{433878C4-9D2E-BE45-AB48-0E3ADA958EAB}" type="presOf" srcId="{B6F5767B-EA01-7E44-BFC6-463D76D9799B}" destId="{82A71C97-5A22-CF4A-9007-8FEBBCE79CE4}" srcOrd="0" destOrd="0" presId="urn:microsoft.com/office/officeart/2005/8/layout/radial4"/>
    <dgm:cxn modelId="{95EEB373-BCCD-7746-96B3-BCF00FAE55A3}" srcId="{2D3D9356-688F-C345-B314-5A4ACE8DEB69}" destId="{218B8B61-9A45-3A48-A7DC-3A7075E6B03A}" srcOrd="2" destOrd="0" parTransId="{4299458B-27BF-9541-8F4C-6ACC66DFEBEB}" sibTransId="{34639437-0BE0-CC4B-AE52-5BA3C2174061}"/>
    <dgm:cxn modelId="{7B32BA22-4E0A-F34B-AA93-83B518BA62CF}" srcId="{2D3D9356-688F-C345-B314-5A4ACE8DEB69}" destId="{3E12CF6A-EAE3-FA40-902E-C0D58BCF64B4}" srcOrd="0" destOrd="0" parTransId="{1CFCE2F1-FC29-6942-A77B-B6F16447E8B9}" sibTransId="{F065C0BB-AF72-6042-A906-B9501C461C84}"/>
    <dgm:cxn modelId="{2F0906DE-FDAE-DB4E-8D36-7B9FF0EC08DC}" type="presParOf" srcId="{58978C83-B5B0-5740-BDF9-07433F56B34D}" destId="{385BF9B4-2C69-2F42-9DCA-F7326C885C3C}" srcOrd="0" destOrd="0" presId="urn:microsoft.com/office/officeart/2005/8/layout/radial4"/>
    <dgm:cxn modelId="{DD0F999D-1F7F-3A40-85D8-6232A30BEC58}" type="presParOf" srcId="{58978C83-B5B0-5740-BDF9-07433F56B34D}" destId="{8271D116-2692-B346-B822-71CFCFB3CC9E}" srcOrd="1" destOrd="0" presId="urn:microsoft.com/office/officeart/2005/8/layout/radial4"/>
    <dgm:cxn modelId="{894F85A8-8A61-1046-8982-B2F3600A0756}" type="presParOf" srcId="{58978C83-B5B0-5740-BDF9-07433F56B34D}" destId="{16AE5498-FF98-8147-B6A9-9A7843FA7692}" srcOrd="2" destOrd="0" presId="urn:microsoft.com/office/officeart/2005/8/layout/radial4"/>
    <dgm:cxn modelId="{9588D11E-9CAD-CA47-8E84-6E4C1C90F2AF}" type="presParOf" srcId="{58978C83-B5B0-5740-BDF9-07433F56B34D}" destId="{4B36F152-DDF3-EB40-963D-F3BC9D50A23F}" srcOrd="3" destOrd="0" presId="urn:microsoft.com/office/officeart/2005/8/layout/radial4"/>
    <dgm:cxn modelId="{517FF7A0-3564-2347-863C-EF38DB99FAAD}" type="presParOf" srcId="{58978C83-B5B0-5740-BDF9-07433F56B34D}" destId="{82A71C97-5A22-CF4A-9007-8FEBBCE79CE4}" srcOrd="4" destOrd="0" presId="urn:microsoft.com/office/officeart/2005/8/layout/radial4"/>
    <dgm:cxn modelId="{4E366D0A-A04A-9D42-961B-F83873D6AF85}" type="presParOf" srcId="{58978C83-B5B0-5740-BDF9-07433F56B34D}" destId="{51253B5E-C361-5646-A2DF-9A947C6EED7C}" srcOrd="5" destOrd="0" presId="urn:microsoft.com/office/officeart/2005/8/layout/radial4"/>
    <dgm:cxn modelId="{E5DE9527-8D79-6B42-99FD-32BF0C685964}" type="presParOf" srcId="{58978C83-B5B0-5740-BDF9-07433F56B34D}" destId="{36939648-3436-0E42-9812-AD9852A2A53E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754EC1-5C06-4F49-84A4-B48C1FD4A349}">
      <dsp:nvSpPr>
        <dsp:cNvPr id="0" name=""/>
        <dsp:cNvSpPr/>
      </dsp:nvSpPr>
      <dsp:spPr>
        <a:xfrm>
          <a:off x="495299" y="0"/>
          <a:ext cx="5613400" cy="4402667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EBFCDF8-6EB9-A94B-9BCF-B20CB3F2115C}">
      <dsp:nvSpPr>
        <dsp:cNvPr id="0" name=""/>
        <dsp:cNvSpPr/>
      </dsp:nvSpPr>
      <dsp:spPr>
        <a:xfrm>
          <a:off x="7094" y="1320800"/>
          <a:ext cx="2125662" cy="1761066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kern="1200" smtClean="0"/>
            <a:t>…não é sistemática</a:t>
          </a:r>
          <a:endParaRPr lang="pt-BR" sz="2400" kern="1200" dirty="0"/>
        </a:p>
      </dsp:txBody>
      <dsp:txXfrm>
        <a:off x="93062" y="1406768"/>
        <a:ext cx="1953726" cy="1589130"/>
      </dsp:txXfrm>
    </dsp:sp>
    <dsp:sp modelId="{6F1A0622-7C15-1243-9BEB-754052CE3DF5}">
      <dsp:nvSpPr>
        <dsp:cNvPr id="0" name=""/>
        <dsp:cNvSpPr/>
      </dsp:nvSpPr>
      <dsp:spPr>
        <a:xfrm>
          <a:off x="2239168" y="1320800"/>
          <a:ext cx="2125662" cy="1761066"/>
        </a:xfrm>
        <a:prstGeom prst="roundRect">
          <a:avLst/>
        </a:prstGeom>
        <a:gradFill rotWithShape="0">
          <a:gsLst>
            <a:gs pos="0">
              <a:schemeClr val="accent2">
                <a:hueOff val="-6083328"/>
                <a:satOff val="-22314"/>
                <a:lumOff val="26274"/>
                <a:alphaOff val="0"/>
                <a:shade val="51000"/>
                <a:satMod val="130000"/>
              </a:schemeClr>
            </a:gs>
            <a:gs pos="80000">
              <a:schemeClr val="accent2">
                <a:hueOff val="-6083328"/>
                <a:satOff val="-22314"/>
                <a:lumOff val="26274"/>
                <a:alphaOff val="0"/>
                <a:shade val="93000"/>
                <a:satMod val="130000"/>
              </a:schemeClr>
            </a:gs>
            <a:gs pos="100000">
              <a:schemeClr val="accent2">
                <a:hueOff val="-6083328"/>
                <a:satOff val="-22314"/>
                <a:lumOff val="2627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kern="1200" smtClean="0"/>
            <a:t>… não é regulada</a:t>
          </a:r>
          <a:endParaRPr lang="pt-BR" sz="2400" kern="1200" dirty="0"/>
        </a:p>
      </dsp:txBody>
      <dsp:txXfrm>
        <a:off x="2325136" y="1406768"/>
        <a:ext cx="1953726" cy="1589130"/>
      </dsp:txXfrm>
    </dsp:sp>
    <dsp:sp modelId="{8F65FC7D-EB05-0349-815E-78AFB2BE4075}">
      <dsp:nvSpPr>
        <dsp:cNvPr id="0" name=""/>
        <dsp:cNvSpPr/>
      </dsp:nvSpPr>
      <dsp:spPr>
        <a:xfrm>
          <a:off x="4471243" y="1320800"/>
          <a:ext cx="2125662" cy="1761066"/>
        </a:xfrm>
        <a:prstGeom prst="roundRect">
          <a:avLst/>
        </a:prstGeom>
        <a:gradFill rotWithShape="0">
          <a:gsLst>
            <a:gs pos="0">
              <a:schemeClr val="accent2">
                <a:hueOff val="-12166656"/>
                <a:satOff val="-44628"/>
                <a:lumOff val="52549"/>
                <a:alphaOff val="0"/>
                <a:shade val="51000"/>
                <a:satMod val="130000"/>
              </a:schemeClr>
            </a:gs>
            <a:gs pos="80000">
              <a:schemeClr val="accent2">
                <a:hueOff val="-12166656"/>
                <a:satOff val="-44628"/>
                <a:lumOff val="52549"/>
                <a:alphaOff val="0"/>
                <a:shade val="93000"/>
                <a:satMod val="130000"/>
              </a:schemeClr>
            </a:gs>
            <a:gs pos="100000">
              <a:schemeClr val="accent2">
                <a:hueOff val="-12166656"/>
                <a:satOff val="-44628"/>
                <a:lumOff val="525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kern="1200" dirty="0" smtClean="0">
              <a:solidFill>
                <a:schemeClr val="accent1">
                  <a:lumMod val="50000"/>
                </a:schemeClr>
              </a:solidFill>
            </a:rPr>
            <a:t>...</a:t>
          </a:r>
          <a:r>
            <a:rPr lang="pt-BR" sz="2400" kern="1200" noProof="0" dirty="0" smtClean="0">
              <a:solidFill>
                <a:schemeClr val="tx2">
                  <a:lumMod val="50000"/>
                </a:schemeClr>
              </a:solidFill>
            </a:rPr>
            <a:t>não é bem estabelecida</a:t>
          </a:r>
          <a:endParaRPr lang="pt-BR" sz="2400" kern="1200" noProof="0" dirty="0">
            <a:solidFill>
              <a:schemeClr val="tx2">
                <a:lumMod val="50000"/>
              </a:schemeClr>
            </a:solidFill>
          </a:endParaRPr>
        </a:p>
      </dsp:txBody>
      <dsp:txXfrm>
        <a:off x="4557211" y="1406768"/>
        <a:ext cx="1953726" cy="158913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D6970B-2398-154F-BA06-31BDBEB06142}">
      <dsp:nvSpPr>
        <dsp:cNvPr id="0" name=""/>
        <dsp:cNvSpPr/>
      </dsp:nvSpPr>
      <dsp:spPr>
        <a:xfrm>
          <a:off x="4451451" y="2108925"/>
          <a:ext cx="3149434" cy="5465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3298"/>
              </a:lnTo>
              <a:lnTo>
                <a:pt x="3149434" y="273298"/>
              </a:lnTo>
              <a:lnTo>
                <a:pt x="3149434" y="5465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9275DE-BD2F-524C-9D6C-8D2A2CC9131A}">
      <dsp:nvSpPr>
        <dsp:cNvPr id="0" name=""/>
        <dsp:cNvSpPr/>
      </dsp:nvSpPr>
      <dsp:spPr>
        <a:xfrm>
          <a:off x="4405731" y="2108925"/>
          <a:ext cx="91440" cy="5465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465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AB5EAB-2F07-8648-93DD-A658D46B4092}">
      <dsp:nvSpPr>
        <dsp:cNvPr id="0" name=""/>
        <dsp:cNvSpPr/>
      </dsp:nvSpPr>
      <dsp:spPr>
        <a:xfrm>
          <a:off x="1302016" y="2108925"/>
          <a:ext cx="3149434" cy="546596"/>
        </a:xfrm>
        <a:custGeom>
          <a:avLst/>
          <a:gdLst/>
          <a:ahLst/>
          <a:cxnLst/>
          <a:rect l="0" t="0" r="0" b="0"/>
          <a:pathLst>
            <a:path>
              <a:moveTo>
                <a:pt x="3149434" y="0"/>
              </a:moveTo>
              <a:lnTo>
                <a:pt x="3149434" y="273298"/>
              </a:lnTo>
              <a:lnTo>
                <a:pt x="0" y="273298"/>
              </a:lnTo>
              <a:lnTo>
                <a:pt x="0" y="5465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882F91-D7ED-3B4A-87BC-A44423567440}">
      <dsp:nvSpPr>
        <dsp:cNvPr id="0" name=""/>
        <dsp:cNvSpPr/>
      </dsp:nvSpPr>
      <dsp:spPr>
        <a:xfrm>
          <a:off x="3150032" y="807506"/>
          <a:ext cx="2602838" cy="1301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noProof="0" smtClean="0"/>
            <a:t>RELATÓRIOS NA PRÁTICA</a:t>
          </a:r>
          <a:endParaRPr lang="pt-BR" sz="1800" b="1" kern="1200" noProof="0"/>
        </a:p>
      </dsp:txBody>
      <dsp:txXfrm>
        <a:off x="3150032" y="807506"/>
        <a:ext cx="2602838" cy="1301419"/>
      </dsp:txXfrm>
    </dsp:sp>
    <dsp:sp modelId="{B676B359-2A79-3F44-9285-7F2AB4972A3F}">
      <dsp:nvSpPr>
        <dsp:cNvPr id="0" name=""/>
        <dsp:cNvSpPr/>
      </dsp:nvSpPr>
      <dsp:spPr>
        <a:xfrm>
          <a:off x="597" y="2655521"/>
          <a:ext cx="2602838" cy="1301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/>
            <a:t>Voluntários, seletivos e incompletos</a:t>
          </a:r>
          <a:endParaRPr lang="pt-BR" sz="1800" kern="1200" noProof="0" dirty="0"/>
        </a:p>
      </dsp:txBody>
      <dsp:txXfrm>
        <a:off x="597" y="2655521"/>
        <a:ext cx="2602838" cy="1301419"/>
      </dsp:txXfrm>
    </dsp:sp>
    <dsp:sp modelId="{D2A96DD0-6CBA-0547-8A95-8BB2587E6CC5}">
      <dsp:nvSpPr>
        <dsp:cNvPr id="0" name=""/>
        <dsp:cNvSpPr/>
      </dsp:nvSpPr>
      <dsp:spPr>
        <a:xfrm>
          <a:off x="3150032" y="2655521"/>
          <a:ext cx="2602838" cy="1301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/>
            <a:t>Normalmente, não incluem o que as organizações entendem por desenvolvimento sustentável</a:t>
          </a:r>
          <a:endParaRPr lang="pt-BR" sz="1800" kern="1200" noProof="0" dirty="0"/>
        </a:p>
      </dsp:txBody>
      <dsp:txXfrm>
        <a:off x="3150032" y="2655521"/>
        <a:ext cx="2602838" cy="1301419"/>
      </dsp:txXfrm>
    </dsp:sp>
    <dsp:sp modelId="{06700984-91EF-DF40-AA1A-451D7A5F9BA3}">
      <dsp:nvSpPr>
        <dsp:cNvPr id="0" name=""/>
        <dsp:cNvSpPr/>
      </dsp:nvSpPr>
      <dsp:spPr>
        <a:xfrm>
          <a:off x="6299466" y="2655521"/>
          <a:ext cx="2602838" cy="1301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/>
            <a:t>Baixa qualidade!!!!!</a:t>
          </a:r>
          <a:endParaRPr lang="pt-BR" sz="1800" kern="1200" noProof="0" dirty="0"/>
        </a:p>
      </dsp:txBody>
      <dsp:txXfrm>
        <a:off x="6299466" y="2655521"/>
        <a:ext cx="2602838" cy="130141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C91E71-7D7A-9C40-BF38-F902A78690C2}">
      <dsp:nvSpPr>
        <dsp:cNvPr id="0" name=""/>
        <dsp:cNvSpPr/>
      </dsp:nvSpPr>
      <dsp:spPr>
        <a:xfrm rot="5400000">
          <a:off x="5312958" y="-2431163"/>
          <a:ext cx="1115735" cy="686686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800" kern="1200" noProof="0" dirty="0" smtClean="0"/>
            <a:t>Não capturam uma </a:t>
          </a:r>
          <a:r>
            <a:rPr lang="pt-BR" sz="1800" kern="1200" noProof="0" dirty="0" smtClean="0"/>
            <a:t>imagem global</a:t>
          </a:r>
          <a:endParaRPr lang="pt-BR" sz="1800" kern="1200" noProof="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800" kern="1200" noProof="0" dirty="0" smtClean="0"/>
            <a:t>Provavelmente reduzem o significado de desenvolvimento sustentável</a:t>
          </a:r>
          <a:endParaRPr lang="pt-BR" sz="1800" kern="1200" noProof="0" dirty="0"/>
        </a:p>
      </dsp:txBody>
      <dsp:txXfrm rot="-5400000">
        <a:off x="2437394" y="498867"/>
        <a:ext cx="6812398" cy="1006803"/>
      </dsp:txXfrm>
    </dsp:sp>
    <dsp:sp modelId="{CDA34C62-19F3-7F40-8A4C-77BB15B90CB2}">
      <dsp:nvSpPr>
        <dsp:cNvPr id="0" name=""/>
        <dsp:cNvSpPr/>
      </dsp:nvSpPr>
      <dsp:spPr>
        <a:xfrm>
          <a:off x="1508" y="94136"/>
          <a:ext cx="2435885" cy="1658937"/>
        </a:xfrm>
        <a:prstGeom prst="roundRect">
          <a:avLst/>
        </a:prstGeom>
        <a:solidFill>
          <a:srgbClr val="0036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smtClean="0"/>
            <a:t>INDICADORES DE PERFORMANCE</a:t>
          </a:r>
          <a:endParaRPr lang="pt-BR" sz="1800" kern="1200" noProof="0"/>
        </a:p>
      </dsp:txBody>
      <dsp:txXfrm>
        <a:off x="82491" y="175119"/>
        <a:ext cx="2273919" cy="1496971"/>
      </dsp:txXfrm>
    </dsp:sp>
    <dsp:sp modelId="{11AFEE54-7402-084F-B0F8-FB1E029631C9}">
      <dsp:nvSpPr>
        <dsp:cNvPr id="0" name=""/>
        <dsp:cNvSpPr/>
      </dsp:nvSpPr>
      <dsp:spPr>
        <a:xfrm rot="5400000">
          <a:off x="5093493" y="-807169"/>
          <a:ext cx="1554663" cy="686686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800" kern="1200" noProof="0" dirty="0" smtClean="0"/>
            <a:t>Este é o idioma que os negócios compreendem, mas isso não melhora a </a:t>
          </a:r>
          <a:r>
            <a:rPr lang="pt-BR" sz="1800" b="1" kern="1200" noProof="0" dirty="0" smtClean="0"/>
            <a:t>abordagem gerencial</a:t>
          </a:r>
          <a:endParaRPr lang="pt-BR" sz="1800" b="1" kern="1200" noProof="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800" kern="1200" noProof="0" dirty="0" smtClean="0"/>
            <a:t>Provavelmente, </a:t>
          </a:r>
          <a:r>
            <a:rPr lang="pt-BR" sz="1800" b="1" kern="1200" noProof="0" dirty="0" smtClean="0"/>
            <a:t>não existiriam lucros </a:t>
          </a:r>
          <a:r>
            <a:rPr lang="pt-BR" sz="1800" kern="1200" noProof="0" dirty="0" smtClean="0"/>
            <a:t>se os custos de sustentabilidade fossem incorporados</a:t>
          </a:r>
          <a:endParaRPr lang="pt-BR" sz="1800" kern="1200" noProof="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800" b="1" u="none" kern="1200" noProof="0" dirty="0" smtClean="0"/>
            <a:t>Isso</a:t>
          </a:r>
          <a:r>
            <a:rPr lang="pt-BR" sz="1800" b="1" kern="1200" noProof="0" dirty="0" smtClean="0"/>
            <a:t> é um desafio para os negócios!</a:t>
          </a:r>
          <a:endParaRPr lang="pt-BR" sz="1800" b="1" kern="1200" noProof="0" dirty="0"/>
        </a:p>
      </dsp:txBody>
      <dsp:txXfrm rot="-5400000">
        <a:off x="2437393" y="1924823"/>
        <a:ext cx="6790972" cy="1402879"/>
      </dsp:txXfrm>
    </dsp:sp>
    <dsp:sp modelId="{9B3EE4FD-6FD6-9C47-A64C-AA01633B06AB}">
      <dsp:nvSpPr>
        <dsp:cNvPr id="0" name=""/>
        <dsp:cNvSpPr/>
      </dsp:nvSpPr>
      <dsp:spPr>
        <a:xfrm>
          <a:off x="1508" y="1783665"/>
          <a:ext cx="2435885" cy="1658937"/>
        </a:xfrm>
        <a:prstGeom prst="roundRect">
          <a:avLst/>
        </a:prstGeom>
        <a:solidFill>
          <a:srgbClr val="0036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/>
            <a:t>REPRESENTAÇÃO FINANCEIRA</a:t>
          </a:r>
          <a:endParaRPr lang="pt-BR" sz="1800" kern="1200" noProof="0" dirty="0"/>
        </a:p>
      </dsp:txBody>
      <dsp:txXfrm>
        <a:off x="82491" y="1864648"/>
        <a:ext cx="2273919" cy="1496971"/>
      </dsp:txXfrm>
    </dsp:sp>
    <dsp:sp modelId="{9C7FFF16-8335-804D-B490-4755CCF3174D}">
      <dsp:nvSpPr>
        <dsp:cNvPr id="0" name=""/>
        <dsp:cNvSpPr/>
      </dsp:nvSpPr>
      <dsp:spPr>
        <a:xfrm rot="5400000">
          <a:off x="5141981" y="882319"/>
          <a:ext cx="1457688" cy="686686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800" kern="1200" noProof="0" dirty="0" smtClean="0"/>
            <a:t>Narrativas a respeito de quão </a:t>
          </a:r>
          <a:r>
            <a:rPr lang="pt-BR" sz="1800" b="1" kern="1200" noProof="0" dirty="0" smtClean="0"/>
            <a:t>não sustentável </a:t>
          </a:r>
          <a:r>
            <a:rPr lang="pt-BR" sz="1800" kern="1200" noProof="0" dirty="0" smtClean="0"/>
            <a:t>são os negócios</a:t>
          </a:r>
          <a:endParaRPr lang="pt-BR" sz="1800" kern="1200" noProof="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800" kern="1200" noProof="0" dirty="0" smtClean="0"/>
            <a:t>Isso retém uma visão verdadeira e apropriada da sustentabilidade a nível de organização?</a:t>
          </a:r>
          <a:endParaRPr lang="pt-BR" sz="1800" kern="1200" noProof="0" dirty="0"/>
        </a:p>
      </dsp:txBody>
      <dsp:txXfrm rot="-5400000">
        <a:off x="2437393" y="3658065"/>
        <a:ext cx="6795706" cy="1315372"/>
      </dsp:txXfrm>
    </dsp:sp>
    <dsp:sp modelId="{1BB1A498-BA62-C242-9714-DA985B6E74B3}">
      <dsp:nvSpPr>
        <dsp:cNvPr id="0" name=""/>
        <dsp:cNvSpPr/>
      </dsp:nvSpPr>
      <dsp:spPr>
        <a:xfrm>
          <a:off x="1508" y="3486282"/>
          <a:ext cx="2435885" cy="1658937"/>
        </a:xfrm>
        <a:prstGeom prst="roundRect">
          <a:avLst/>
        </a:prstGeom>
        <a:solidFill>
          <a:srgbClr val="0036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/>
            <a:t>REPRESENTAÇÃO QUALITATIVA</a:t>
          </a:r>
          <a:endParaRPr lang="pt-BR" sz="1800" kern="1200" noProof="0" dirty="0"/>
        </a:p>
      </dsp:txBody>
      <dsp:txXfrm>
        <a:off x="82491" y="3567265"/>
        <a:ext cx="2273919" cy="1496971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4CB904-FC22-324A-A3FE-71C77C7A1CB6}">
      <dsp:nvSpPr>
        <dsp:cNvPr id="0" name=""/>
        <dsp:cNvSpPr/>
      </dsp:nvSpPr>
      <dsp:spPr>
        <a:xfrm>
          <a:off x="4509633" y="1715047"/>
          <a:ext cx="3190598" cy="5537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6870"/>
              </a:lnTo>
              <a:lnTo>
                <a:pt x="3190598" y="276870"/>
              </a:lnTo>
              <a:lnTo>
                <a:pt x="3190598" y="55374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D0F78E-E812-9E40-9199-5AB4403158B8}">
      <dsp:nvSpPr>
        <dsp:cNvPr id="0" name=""/>
        <dsp:cNvSpPr/>
      </dsp:nvSpPr>
      <dsp:spPr>
        <a:xfrm>
          <a:off x="4463913" y="1715047"/>
          <a:ext cx="91440" cy="5537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5374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1A50B6-94F9-3F48-ABAC-437B31AE8FED}">
      <dsp:nvSpPr>
        <dsp:cNvPr id="0" name=""/>
        <dsp:cNvSpPr/>
      </dsp:nvSpPr>
      <dsp:spPr>
        <a:xfrm>
          <a:off x="1319034" y="1715047"/>
          <a:ext cx="3190598" cy="553740"/>
        </a:xfrm>
        <a:custGeom>
          <a:avLst/>
          <a:gdLst/>
          <a:ahLst/>
          <a:cxnLst/>
          <a:rect l="0" t="0" r="0" b="0"/>
          <a:pathLst>
            <a:path>
              <a:moveTo>
                <a:pt x="3190598" y="0"/>
              </a:moveTo>
              <a:lnTo>
                <a:pt x="3190598" y="276870"/>
              </a:lnTo>
              <a:lnTo>
                <a:pt x="0" y="276870"/>
              </a:lnTo>
              <a:lnTo>
                <a:pt x="0" y="55374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E7B3CA-6237-1F44-9A3D-80BF3C70010C}">
      <dsp:nvSpPr>
        <dsp:cNvPr id="0" name=""/>
        <dsp:cNvSpPr/>
      </dsp:nvSpPr>
      <dsp:spPr>
        <a:xfrm>
          <a:off x="1584170" y="536753"/>
          <a:ext cx="5850925" cy="1178293"/>
        </a:xfrm>
        <a:prstGeom prst="rect">
          <a:avLst/>
        </a:prstGeom>
        <a:solidFill>
          <a:srgbClr val="57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/>
            <a:t>POR QUE É IMPOSSÍVEL ELABORAR UMA NARRATIVA QUE RELACIONE DE FORMA COMPLETA DESENVOLVIMENTO SUSTENTÁVEL AO NÍVEL DAS ORGANIZAÇÕES?</a:t>
          </a:r>
          <a:endParaRPr lang="pt-BR" sz="1800" kern="1200" noProof="0" dirty="0"/>
        </a:p>
      </dsp:txBody>
      <dsp:txXfrm>
        <a:off x="1584170" y="536753"/>
        <a:ext cx="5850925" cy="1178293"/>
      </dsp:txXfrm>
    </dsp:sp>
    <dsp:sp modelId="{2FE63087-6E55-F647-8034-3BC6811FFC03}">
      <dsp:nvSpPr>
        <dsp:cNvPr id="0" name=""/>
        <dsp:cNvSpPr/>
      </dsp:nvSpPr>
      <dsp:spPr>
        <a:xfrm>
          <a:off x="605" y="2268787"/>
          <a:ext cx="2636858" cy="1685611"/>
        </a:xfrm>
        <a:prstGeom prst="rect">
          <a:avLst/>
        </a:prstGeom>
        <a:solidFill>
          <a:schemeClr val="bg1">
            <a:lumMod val="8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>
              <a:solidFill>
                <a:srgbClr val="800000"/>
              </a:solidFill>
            </a:rPr>
            <a:t>Desenvolvimento sustentável é um conceito social e ecológico</a:t>
          </a:r>
        </a:p>
      </dsp:txBody>
      <dsp:txXfrm>
        <a:off x="605" y="2268787"/>
        <a:ext cx="2636858" cy="1685611"/>
      </dsp:txXfrm>
    </dsp:sp>
    <dsp:sp modelId="{DB2B443C-5E62-304F-94B4-DD5B5CB1FB30}">
      <dsp:nvSpPr>
        <dsp:cNvPr id="0" name=""/>
        <dsp:cNvSpPr/>
      </dsp:nvSpPr>
      <dsp:spPr>
        <a:xfrm>
          <a:off x="3191204" y="2268787"/>
          <a:ext cx="2636858" cy="1685611"/>
        </a:xfrm>
        <a:prstGeom prst="rect">
          <a:avLst/>
        </a:prstGeom>
        <a:solidFill>
          <a:schemeClr val="bg1">
            <a:lumMod val="8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>
              <a:solidFill>
                <a:srgbClr val="800000"/>
              </a:solidFill>
            </a:rPr>
            <a:t>Existem muitas posições diferentes entre os dois </a:t>
          </a:r>
          <a:r>
            <a:rPr lang="pt-BR" sz="1800" b="1" kern="1200" noProof="0" dirty="0" smtClean="0">
              <a:solidFill>
                <a:srgbClr val="800000"/>
              </a:solidFill>
            </a:rPr>
            <a:t>extremos de forte e fraco </a:t>
          </a:r>
          <a:r>
            <a:rPr lang="pt-BR" sz="1800" kern="1200" noProof="0" dirty="0" smtClean="0">
              <a:solidFill>
                <a:srgbClr val="800000"/>
              </a:solidFill>
            </a:rPr>
            <a:t>desenvolvimento sustentável</a:t>
          </a:r>
          <a:endParaRPr lang="pt-BR" sz="1800" kern="1200" noProof="0" dirty="0">
            <a:solidFill>
              <a:srgbClr val="800000"/>
            </a:solidFill>
          </a:endParaRPr>
        </a:p>
      </dsp:txBody>
      <dsp:txXfrm>
        <a:off x="3191204" y="2268787"/>
        <a:ext cx="2636858" cy="1685611"/>
      </dsp:txXfrm>
    </dsp:sp>
    <dsp:sp modelId="{426F5B67-DAA0-B346-A6B6-7CB1D3101A66}">
      <dsp:nvSpPr>
        <dsp:cNvPr id="0" name=""/>
        <dsp:cNvSpPr/>
      </dsp:nvSpPr>
      <dsp:spPr>
        <a:xfrm>
          <a:off x="6381803" y="2268787"/>
          <a:ext cx="2636858" cy="1685611"/>
        </a:xfrm>
        <a:prstGeom prst="rect">
          <a:avLst/>
        </a:prstGeom>
        <a:solidFill>
          <a:schemeClr val="bg1">
            <a:lumMod val="8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>
              <a:solidFill>
                <a:srgbClr val="800000"/>
              </a:solidFill>
            </a:rPr>
            <a:t>Desenvolvimento sustentável necessita de interações entre </a:t>
          </a:r>
          <a:r>
            <a:rPr lang="pt-BR" sz="1800" b="1" kern="1200" noProof="0" dirty="0" smtClean="0">
              <a:solidFill>
                <a:srgbClr val="800000"/>
              </a:solidFill>
            </a:rPr>
            <a:t>indivíduos, estado, sociedade e organizações </a:t>
          </a:r>
          <a:endParaRPr lang="pt-BR" sz="1800" b="1" kern="1200" noProof="0" dirty="0">
            <a:solidFill>
              <a:srgbClr val="800000"/>
            </a:solidFill>
          </a:endParaRPr>
        </a:p>
      </dsp:txBody>
      <dsp:txXfrm>
        <a:off x="6381803" y="2268787"/>
        <a:ext cx="2636858" cy="1685611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CB906B-A824-CB4B-B9AC-F0762FC76CC7}">
      <dsp:nvSpPr>
        <dsp:cNvPr id="0" name=""/>
        <dsp:cNvSpPr/>
      </dsp:nvSpPr>
      <dsp:spPr>
        <a:xfrm>
          <a:off x="0" y="0"/>
          <a:ext cx="9146077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A88350B-D91B-A44C-930D-D0A188276696}">
      <dsp:nvSpPr>
        <dsp:cNvPr id="0" name=""/>
        <dsp:cNvSpPr/>
      </dsp:nvSpPr>
      <dsp:spPr>
        <a:xfrm>
          <a:off x="0" y="0"/>
          <a:ext cx="2812394" cy="5025709"/>
        </a:xfrm>
        <a:prstGeom prst="rect">
          <a:avLst/>
        </a:prstGeom>
        <a:solidFill>
          <a:srgbClr val="001E35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noProof="0" dirty="0" smtClean="0">
              <a:solidFill>
                <a:schemeClr val="bg1"/>
              </a:solidFill>
            </a:rPr>
            <a:t>POR QUE A CONTABILIDADE PARA DESENVOLVIMENTO SUSTENTÁVEL PRECISA SER QUESTIONADA?</a:t>
          </a:r>
          <a:endParaRPr lang="pt-BR" sz="2000" kern="1200" noProof="0" dirty="0">
            <a:solidFill>
              <a:schemeClr val="bg1"/>
            </a:solidFill>
          </a:endParaRPr>
        </a:p>
      </dsp:txBody>
      <dsp:txXfrm>
        <a:off x="0" y="0"/>
        <a:ext cx="2812394" cy="5025709"/>
      </dsp:txXfrm>
    </dsp:sp>
    <dsp:sp modelId="{A1563A32-E1FD-5D43-A86C-849D42AA73FF}">
      <dsp:nvSpPr>
        <dsp:cNvPr id="0" name=""/>
        <dsp:cNvSpPr/>
      </dsp:nvSpPr>
      <dsp:spPr>
        <a:xfrm>
          <a:off x="2931097" y="225028"/>
          <a:ext cx="6212097" cy="13751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noProof="0" dirty="0" smtClean="0">
              <a:solidFill>
                <a:srgbClr val="011729"/>
              </a:solidFill>
            </a:rPr>
            <a:t>Organizações consideram ser sustentáveis </a:t>
          </a:r>
          <a:r>
            <a:rPr lang="pt-BR" sz="2000" kern="1200" noProof="0" dirty="0" smtClean="0">
              <a:solidFill>
                <a:srgbClr val="011729"/>
              </a:solidFill>
            </a:rPr>
            <a:t>e isto poderá causar impactos catastróficos</a:t>
          </a:r>
          <a:endParaRPr lang="pt-BR" sz="2000" kern="1200" noProof="0" dirty="0">
            <a:solidFill>
              <a:srgbClr val="011729"/>
            </a:solidFill>
          </a:endParaRPr>
        </a:p>
      </dsp:txBody>
      <dsp:txXfrm>
        <a:off x="2931097" y="225028"/>
        <a:ext cx="6212097" cy="1375191"/>
      </dsp:txXfrm>
    </dsp:sp>
    <dsp:sp modelId="{1D56A369-D750-E241-8C57-B6F71D9CACCE}">
      <dsp:nvSpPr>
        <dsp:cNvPr id="0" name=""/>
        <dsp:cNvSpPr/>
      </dsp:nvSpPr>
      <dsp:spPr>
        <a:xfrm>
          <a:off x="2812394" y="1600219"/>
          <a:ext cx="63308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52C0A35-433D-3348-891C-B3F73C6F841C}">
      <dsp:nvSpPr>
        <dsp:cNvPr id="0" name=""/>
        <dsp:cNvSpPr/>
      </dsp:nvSpPr>
      <dsp:spPr>
        <a:xfrm>
          <a:off x="2931097" y="1825247"/>
          <a:ext cx="6212097" cy="13751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noProof="0" dirty="0" smtClean="0">
              <a:solidFill>
                <a:srgbClr val="011729"/>
              </a:solidFill>
            </a:rPr>
            <a:t>Organizações argumentam que são </a:t>
          </a:r>
          <a:r>
            <a:rPr lang="pt-BR" sz="2000" b="1" kern="1200" noProof="0" dirty="0" smtClean="0">
              <a:solidFill>
                <a:srgbClr val="011729"/>
              </a:solidFill>
            </a:rPr>
            <a:t>parte da solução</a:t>
          </a:r>
          <a:endParaRPr lang="pt-BR" sz="2000" b="1" kern="1200" noProof="0" dirty="0">
            <a:solidFill>
              <a:srgbClr val="011729"/>
            </a:solidFill>
          </a:endParaRPr>
        </a:p>
      </dsp:txBody>
      <dsp:txXfrm>
        <a:off x="2931097" y="1825247"/>
        <a:ext cx="6212097" cy="1375191"/>
      </dsp:txXfrm>
    </dsp:sp>
    <dsp:sp modelId="{5F6EA0D4-D7DD-DF47-A03F-378E84241EBC}">
      <dsp:nvSpPr>
        <dsp:cNvPr id="0" name=""/>
        <dsp:cNvSpPr/>
      </dsp:nvSpPr>
      <dsp:spPr>
        <a:xfrm>
          <a:off x="2812394" y="3200439"/>
          <a:ext cx="63308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BE4B046-634D-B047-B555-0EFA96EC3728}">
      <dsp:nvSpPr>
        <dsp:cNvPr id="0" name=""/>
        <dsp:cNvSpPr/>
      </dsp:nvSpPr>
      <dsp:spPr>
        <a:xfrm>
          <a:off x="2931097" y="3425467"/>
          <a:ext cx="6212097" cy="13751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noProof="0" dirty="0" smtClean="0">
              <a:solidFill>
                <a:srgbClr val="011729"/>
              </a:solidFill>
            </a:rPr>
            <a:t>O </a:t>
          </a:r>
          <a:r>
            <a:rPr lang="pt-BR" sz="2000" b="1" kern="1200" noProof="0" dirty="0" smtClean="0">
              <a:solidFill>
                <a:srgbClr val="011729"/>
              </a:solidFill>
            </a:rPr>
            <a:t>sistema capitalista é o principal componente </a:t>
          </a:r>
          <a:r>
            <a:rPr lang="pt-BR" sz="2000" kern="1200" noProof="0" dirty="0" smtClean="0">
              <a:solidFill>
                <a:srgbClr val="011729"/>
              </a:solidFill>
            </a:rPr>
            <a:t>da destruição ecológica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2000" kern="1200" noProof="0" dirty="0">
            <a:solidFill>
              <a:srgbClr val="008000"/>
            </a:solidFill>
          </a:endParaRPr>
        </a:p>
      </dsp:txBody>
      <dsp:txXfrm>
        <a:off x="2931097" y="3425467"/>
        <a:ext cx="6212097" cy="1375191"/>
      </dsp:txXfrm>
    </dsp:sp>
    <dsp:sp modelId="{EFDC1504-0AB1-1741-82E9-61F71A00614E}">
      <dsp:nvSpPr>
        <dsp:cNvPr id="0" name=""/>
        <dsp:cNvSpPr/>
      </dsp:nvSpPr>
      <dsp:spPr>
        <a:xfrm>
          <a:off x="2812394" y="4800659"/>
          <a:ext cx="63308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083EF1-A031-614B-B1BA-B30C63071331}">
      <dsp:nvSpPr>
        <dsp:cNvPr id="0" name=""/>
        <dsp:cNvSpPr/>
      </dsp:nvSpPr>
      <dsp:spPr>
        <a:xfrm>
          <a:off x="1138768" y="2484172"/>
          <a:ext cx="618045" cy="11776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09022" y="0"/>
              </a:lnTo>
              <a:lnTo>
                <a:pt x="309022" y="1177678"/>
              </a:lnTo>
              <a:lnTo>
                <a:pt x="618045" y="1177678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2000" kern="1200" noProof="0"/>
        </a:p>
      </dsp:txBody>
      <dsp:txXfrm>
        <a:off x="1414540" y="3039761"/>
        <a:ext cx="66500" cy="66500"/>
      </dsp:txXfrm>
    </dsp:sp>
    <dsp:sp modelId="{7AA5139E-2058-E14C-B7E5-7E9C25B21F18}">
      <dsp:nvSpPr>
        <dsp:cNvPr id="0" name=""/>
        <dsp:cNvSpPr/>
      </dsp:nvSpPr>
      <dsp:spPr>
        <a:xfrm>
          <a:off x="1138768" y="2438452"/>
          <a:ext cx="61804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18045" y="4572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500" kern="1200" noProof="0"/>
        </a:p>
      </dsp:txBody>
      <dsp:txXfrm>
        <a:off x="1432339" y="2468720"/>
        <a:ext cx="30902" cy="30902"/>
      </dsp:txXfrm>
    </dsp:sp>
    <dsp:sp modelId="{00A9D44C-67E4-8E4C-9DD6-2E5ED23CBB9A}">
      <dsp:nvSpPr>
        <dsp:cNvPr id="0" name=""/>
        <dsp:cNvSpPr/>
      </dsp:nvSpPr>
      <dsp:spPr>
        <a:xfrm>
          <a:off x="1138768" y="1306493"/>
          <a:ext cx="618045" cy="1177678"/>
        </a:xfrm>
        <a:custGeom>
          <a:avLst/>
          <a:gdLst/>
          <a:ahLst/>
          <a:cxnLst/>
          <a:rect l="0" t="0" r="0" b="0"/>
          <a:pathLst>
            <a:path>
              <a:moveTo>
                <a:pt x="0" y="1177678"/>
              </a:moveTo>
              <a:lnTo>
                <a:pt x="309022" y="1177678"/>
              </a:lnTo>
              <a:lnTo>
                <a:pt x="309022" y="0"/>
              </a:lnTo>
              <a:lnTo>
                <a:pt x="618045" y="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2000" kern="1200" noProof="0"/>
        </a:p>
      </dsp:txBody>
      <dsp:txXfrm>
        <a:off x="1414540" y="1862082"/>
        <a:ext cx="66500" cy="66500"/>
      </dsp:txXfrm>
    </dsp:sp>
    <dsp:sp modelId="{D4271E16-48E2-2F4B-AC0D-C5C28046BFAC}">
      <dsp:nvSpPr>
        <dsp:cNvPr id="0" name=""/>
        <dsp:cNvSpPr/>
      </dsp:nvSpPr>
      <dsp:spPr>
        <a:xfrm rot="16200000">
          <a:off x="-1811625" y="2013100"/>
          <a:ext cx="4958644" cy="94214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noProof="0" smtClean="0"/>
            <a:t>COMO OS CONTADORES PODEM CONTRIBUIR?</a:t>
          </a:r>
          <a:endParaRPr lang="pt-BR" sz="2000" kern="1200" noProof="0"/>
        </a:p>
      </dsp:txBody>
      <dsp:txXfrm>
        <a:off x="-1811625" y="2013100"/>
        <a:ext cx="4958644" cy="942142"/>
      </dsp:txXfrm>
    </dsp:sp>
    <dsp:sp modelId="{78393EE4-FD88-CD4E-8436-B31F47D5FFD8}">
      <dsp:nvSpPr>
        <dsp:cNvPr id="0" name=""/>
        <dsp:cNvSpPr/>
      </dsp:nvSpPr>
      <dsp:spPr>
        <a:xfrm>
          <a:off x="1756813" y="835422"/>
          <a:ext cx="6146617" cy="94214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noProof="0" dirty="0" smtClean="0"/>
            <a:t>Procurando formas de contabilizar </a:t>
          </a:r>
          <a:r>
            <a:rPr lang="pt-BR" sz="2000" kern="1200" noProof="0" dirty="0" smtClean="0"/>
            <a:t>pelo desenvolvimento sustentável mas tendo consciência de que sempre existirão contradições</a:t>
          </a:r>
          <a:endParaRPr lang="pt-BR" sz="2000" kern="1200" noProof="0" dirty="0"/>
        </a:p>
      </dsp:txBody>
      <dsp:txXfrm>
        <a:off x="1756813" y="835422"/>
        <a:ext cx="6146617" cy="942142"/>
      </dsp:txXfrm>
    </dsp:sp>
    <dsp:sp modelId="{D90651A6-5ACC-C24C-B69E-77613399B238}">
      <dsp:nvSpPr>
        <dsp:cNvPr id="0" name=""/>
        <dsp:cNvSpPr/>
      </dsp:nvSpPr>
      <dsp:spPr>
        <a:xfrm>
          <a:off x="1756813" y="2013100"/>
          <a:ext cx="6101468" cy="94214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noProof="0" dirty="0" smtClean="0"/>
            <a:t>Uma alternativa pode surgir via relações/proximidade com a sociedade</a:t>
          </a:r>
          <a:endParaRPr lang="pt-BR" sz="2000" kern="1200" noProof="0" dirty="0"/>
        </a:p>
      </dsp:txBody>
      <dsp:txXfrm>
        <a:off x="1756813" y="2013100"/>
        <a:ext cx="6101468" cy="942142"/>
      </dsp:txXfrm>
    </dsp:sp>
    <dsp:sp modelId="{2F8ED6E0-971C-8142-A6BF-39A855FC2493}">
      <dsp:nvSpPr>
        <dsp:cNvPr id="0" name=""/>
        <dsp:cNvSpPr/>
      </dsp:nvSpPr>
      <dsp:spPr>
        <a:xfrm>
          <a:off x="1756813" y="3190778"/>
          <a:ext cx="6244144" cy="94214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noProof="0" dirty="0" smtClean="0"/>
            <a:t>Narrativas são provavelmente o melhor formato para incluir ‘outros’, oferecendo opiniões alternativas</a:t>
          </a:r>
          <a:endParaRPr lang="pt-BR" sz="2000" kern="1200" noProof="0" dirty="0"/>
        </a:p>
      </dsp:txBody>
      <dsp:txXfrm>
        <a:off x="1756813" y="3190778"/>
        <a:ext cx="6244144" cy="942142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B57894-D8C3-2740-8DC6-857AF00B8306}">
      <dsp:nvSpPr>
        <dsp:cNvPr id="0" name=""/>
        <dsp:cNvSpPr/>
      </dsp:nvSpPr>
      <dsp:spPr>
        <a:xfrm>
          <a:off x="134645" y="106722"/>
          <a:ext cx="9075382" cy="1321239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254000" bIns="209747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noProof="0" dirty="0" smtClean="0"/>
            <a:t>CAMINHOS POSSÍVEIS</a:t>
          </a:r>
          <a:endParaRPr lang="pt-BR" sz="2000" kern="1200" noProof="0" dirty="0"/>
        </a:p>
      </dsp:txBody>
      <dsp:txXfrm>
        <a:off x="134645" y="437032"/>
        <a:ext cx="8745072" cy="660619"/>
      </dsp:txXfrm>
    </dsp:sp>
    <dsp:sp modelId="{8D2D3A59-4384-EB4A-8F99-8EC91CF487F3}">
      <dsp:nvSpPr>
        <dsp:cNvPr id="0" name=""/>
        <dsp:cNvSpPr/>
      </dsp:nvSpPr>
      <dsp:spPr>
        <a:xfrm>
          <a:off x="27803" y="1101154"/>
          <a:ext cx="2305560" cy="314578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noProof="0" dirty="0" smtClean="0">
              <a:solidFill>
                <a:srgbClr val="001E35"/>
              </a:solidFill>
            </a:rPr>
            <a:t>Procura de fontes primarias de </a:t>
          </a:r>
          <a:r>
            <a:rPr lang="pt-BR" sz="2000" b="1" kern="1200" noProof="0" dirty="0" smtClean="0">
              <a:solidFill>
                <a:srgbClr val="001E35"/>
              </a:solidFill>
            </a:rPr>
            <a:t>não sustentabilidade </a:t>
          </a:r>
          <a:r>
            <a:rPr lang="pt-BR" sz="2000" kern="1200" noProof="0" dirty="0" smtClean="0">
              <a:solidFill>
                <a:srgbClr val="001E35"/>
              </a:solidFill>
            </a:rPr>
            <a:t>(e.g.: resíduos)</a:t>
          </a:r>
          <a:endParaRPr lang="pt-BR" sz="2000" kern="1200" noProof="0" dirty="0"/>
        </a:p>
      </dsp:txBody>
      <dsp:txXfrm>
        <a:off x="27803" y="1101154"/>
        <a:ext cx="2305560" cy="3145781"/>
      </dsp:txXfrm>
    </dsp:sp>
    <dsp:sp modelId="{BB24AF44-6E07-AA41-A795-FF13CF75FA62}">
      <dsp:nvSpPr>
        <dsp:cNvPr id="0" name=""/>
        <dsp:cNvSpPr/>
      </dsp:nvSpPr>
      <dsp:spPr>
        <a:xfrm>
          <a:off x="2226521" y="546979"/>
          <a:ext cx="6983506" cy="1321239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254000" bIns="209747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noProof="0" smtClean="0"/>
            <a:t>…</a:t>
          </a:r>
          <a:endParaRPr lang="pt-BR" sz="2000" kern="1200" noProof="0"/>
        </a:p>
      </dsp:txBody>
      <dsp:txXfrm>
        <a:off x="2226521" y="877289"/>
        <a:ext cx="6653196" cy="660619"/>
      </dsp:txXfrm>
    </dsp:sp>
    <dsp:sp modelId="{76937DBD-2574-DE4F-A478-9E17352101B6}">
      <dsp:nvSpPr>
        <dsp:cNvPr id="0" name=""/>
        <dsp:cNvSpPr/>
      </dsp:nvSpPr>
      <dsp:spPr>
        <a:xfrm>
          <a:off x="2226521" y="1523083"/>
          <a:ext cx="2091875" cy="306559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noProof="0" dirty="0" smtClean="0">
              <a:solidFill>
                <a:srgbClr val="001E35"/>
              </a:solidFill>
            </a:rPr>
            <a:t>Desafiando hegemonia das organizações que </a:t>
          </a:r>
          <a:r>
            <a:rPr lang="pt-BR" sz="2000" b="1" kern="1200" noProof="0" dirty="0" smtClean="0">
              <a:solidFill>
                <a:srgbClr val="001E35"/>
              </a:solidFill>
            </a:rPr>
            <a:t>dizem ser parte da solução </a:t>
          </a:r>
          <a:r>
            <a:rPr lang="pt-BR" sz="2000" kern="1200" noProof="0" dirty="0" smtClean="0">
              <a:solidFill>
                <a:srgbClr val="001E35"/>
              </a:solidFill>
            </a:rPr>
            <a:t>em busca do desenvolvimento sustentável</a:t>
          </a:r>
          <a:endParaRPr lang="pt-BR" sz="2000" kern="1200" noProof="0" dirty="0"/>
        </a:p>
      </dsp:txBody>
      <dsp:txXfrm>
        <a:off x="2226521" y="1523083"/>
        <a:ext cx="2091875" cy="3065599"/>
      </dsp:txXfrm>
    </dsp:sp>
    <dsp:sp modelId="{B8D6547E-3EC6-9545-90BF-4388F5BF3979}">
      <dsp:nvSpPr>
        <dsp:cNvPr id="0" name=""/>
        <dsp:cNvSpPr/>
      </dsp:nvSpPr>
      <dsp:spPr>
        <a:xfrm>
          <a:off x="4318397" y="987236"/>
          <a:ext cx="4891631" cy="1321239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254000" bIns="209747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noProof="0" smtClean="0"/>
            <a:t>…</a:t>
          </a:r>
          <a:endParaRPr lang="pt-BR" sz="2000" kern="1200" noProof="0"/>
        </a:p>
      </dsp:txBody>
      <dsp:txXfrm>
        <a:off x="4318397" y="1317546"/>
        <a:ext cx="4561321" cy="660619"/>
      </dsp:txXfrm>
    </dsp:sp>
    <dsp:sp modelId="{6F67007D-AFB6-8646-84C6-58AB31B90383}">
      <dsp:nvSpPr>
        <dsp:cNvPr id="0" name=""/>
        <dsp:cNvSpPr/>
      </dsp:nvSpPr>
      <dsp:spPr>
        <a:xfrm>
          <a:off x="4318397" y="1983515"/>
          <a:ext cx="2091875" cy="28530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noProof="0" dirty="0" smtClean="0">
              <a:solidFill>
                <a:srgbClr val="001E35"/>
              </a:solidFill>
            </a:rPr>
            <a:t>Produzir uma </a:t>
          </a:r>
          <a:r>
            <a:rPr lang="pt-BR" sz="2000" b="1" kern="1200" noProof="0" dirty="0" smtClean="0">
              <a:solidFill>
                <a:srgbClr val="001E35"/>
              </a:solidFill>
            </a:rPr>
            <a:t>narrativa em contra</a:t>
          </a:r>
          <a:endParaRPr lang="pt-BR" sz="2000" b="1" kern="1200" noProof="0" dirty="0"/>
        </a:p>
      </dsp:txBody>
      <dsp:txXfrm>
        <a:off x="4318397" y="1983515"/>
        <a:ext cx="2091875" cy="2853057"/>
      </dsp:txXfrm>
    </dsp:sp>
    <dsp:sp modelId="{5CDD80FF-C1AA-1F4A-BACB-944CA7596B2A}">
      <dsp:nvSpPr>
        <dsp:cNvPr id="0" name=""/>
        <dsp:cNvSpPr/>
      </dsp:nvSpPr>
      <dsp:spPr>
        <a:xfrm>
          <a:off x="6410273" y="1427493"/>
          <a:ext cx="2799755" cy="1321239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254000" bIns="209747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noProof="0" smtClean="0"/>
            <a:t>…</a:t>
          </a:r>
          <a:endParaRPr lang="pt-BR" sz="2000" kern="1200" noProof="0"/>
        </a:p>
      </dsp:txBody>
      <dsp:txXfrm>
        <a:off x="6410273" y="1757803"/>
        <a:ext cx="2469445" cy="660619"/>
      </dsp:txXfrm>
    </dsp:sp>
    <dsp:sp modelId="{3E751672-CB7B-E14D-BCC1-30802C672070}">
      <dsp:nvSpPr>
        <dsp:cNvPr id="0" name=""/>
        <dsp:cNvSpPr/>
      </dsp:nvSpPr>
      <dsp:spPr>
        <a:xfrm>
          <a:off x="6410273" y="2419152"/>
          <a:ext cx="2110934" cy="264376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noProof="0" dirty="0" smtClean="0">
              <a:solidFill>
                <a:srgbClr val="001E35"/>
              </a:solidFill>
            </a:rPr>
            <a:t>Desenvolver </a:t>
          </a:r>
          <a:r>
            <a:rPr lang="pt-BR" sz="2000" b="1" kern="1200" noProof="0" dirty="0" smtClean="0">
              <a:solidFill>
                <a:srgbClr val="001E35"/>
              </a:solidFill>
            </a:rPr>
            <a:t>relações de proximidade </a:t>
          </a:r>
          <a:r>
            <a:rPr lang="pt-BR" sz="2000" kern="1200" noProof="0" dirty="0" smtClean="0">
              <a:solidFill>
                <a:srgbClr val="001E35"/>
              </a:solidFill>
            </a:rPr>
            <a:t>com a sociedade dando oportunidade a novas vozes</a:t>
          </a:r>
          <a:endParaRPr lang="pt-BR" sz="2000" kern="1200" noProof="0" dirty="0"/>
        </a:p>
      </dsp:txBody>
      <dsp:txXfrm>
        <a:off x="6410273" y="2419152"/>
        <a:ext cx="2110934" cy="2643765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C91E71-7D7A-9C40-BF38-F902A78690C2}">
      <dsp:nvSpPr>
        <dsp:cNvPr id="0" name=""/>
        <dsp:cNvSpPr/>
      </dsp:nvSpPr>
      <dsp:spPr>
        <a:xfrm rot="5400000">
          <a:off x="5380478" y="-2541175"/>
          <a:ext cx="1115735" cy="70868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800" kern="1200" noProof="0" dirty="0" smtClean="0">
              <a:solidFill>
                <a:srgbClr val="1F111F"/>
              </a:solidFill>
              <a:latin typeface="Calibri"/>
              <a:cs typeface="Calibri"/>
            </a:rPr>
            <a:t>“ quantidade total de terra produtiva no planeta dividido pelo total da população global” (p.22)</a:t>
          </a:r>
          <a:endParaRPr lang="pt-BR" sz="1800" kern="1200" noProof="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800" kern="1200" noProof="0" dirty="0" smtClean="0">
              <a:solidFill>
                <a:srgbClr val="1F111F"/>
              </a:solidFill>
              <a:latin typeface="Calibri"/>
              <a:cs typeface="Calibri"/>
            </a:rPr>
            <a:t>É um bom indicador de desigualdades pois algumas partes do mundo usam uma maior quantidade de recursos que outros</a:t>
          </a:r>
        </a:p>
      </dsp:txBody>
      <dsp:txXfrm rot="-5400000">
        <a:off x="2394902" y="498867"/>
        <a:ext cx="7032422" cy="1006803"/>
      </dsp:txXfrm>
    </dsp:sp>
    <dsp:sp modelId="{CDA34C62-19F3-7F40-8A4C-77BB15B90CB2}">
      <dsp:nvSpPr>
        <dsp:cNvPr id="0" name=""/>
        <dsp:cNvSpPr/>
      </dsp:nvSpPr>
      <dsp:spPr>
        <a:xfrm>
          <a:off x="94009" y="94136"/>
          <a:ext cx="2300892" cy="1658937"/>
        </a:xfrm>
        <a:prstGeom prst="roundRect">
          <a:avLst/>
        </a:prstGeom>
        <a:solidFill>
          <a:srgbClr val="0036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/>
            <a:t>ECOLOGIC FOOTPRINT</a:t>
          </a:r>
          <a:endParaRPr lang="pt-BR" sz="1800" kern="1200" noProof="0" dirty="0"/>
        </a:p>
      </dsp:txBody>
      <dsp:txXfrm>
        <a:off x="174992" y="175119"/>
        <a:ext cx="2138926" cy="1496971"/>
      </dsp:txXfrm>
    </dsp:sp>
    <dsp:sp modelId="{11AFEE54-7402-084F-B0F8-FB1E029631C9}">
      <dsp:nvSpPr>
        <dsp:cNvPr id="0" name=""/>
        <dsp:cNvSpPr/>
      </dsp:nvSpPr>
      <dsp:spPr>
        <a:xfrm rot="5400000">
          <a:off x="5278865" y="-917181"/>
          <a:ext cx="1318961" cy="70868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800" kern="1200" noProof="0" dirty="0" smtClean="0">
              <a:solidFill>
                <a:srgbClr val="1F111F"/>
              </a:solidFill>
              <a:latin typeface="Calibri"/>
              <a:cs typeface="Calibri"/>
            </a:rPr>
            <a:t>É uma derivação da “</a:t>
          </a:r>
          <a:r>
            <a:rPr lang="pt-BR" sz="1800" kern="1200" noProof="0" dirty="0" err="1" smtClean="0">
              <a:solidFill>
                <a:srgbClr val="1F111F"/>
              </a:solidFill>
              <a:latin typeface="Calibri"/>
              <a:cs typeface="Calibri"/>
            </a:rPr>
            <a:t>ecologic</a:t>
          </a:r>
          <a:r>
            <a:rPr lang="pt-BR" sz="1800" kern="1200" noProof="0" dirty="0" smtClean="0">
              <a:solidFill>
                <a:srgbClr val="1F111F"/>
              </a:solidFill>
              <a:latin typeface="Calibri"/>
              <a:cs typeface="Calibri"/>
            </a:rPr>
            <a:t> </a:t>
          </a:r>
          <a:r>
            <a:rPr lang="pt-BR" sz="1800" kern="1200" noProof="0" dirty="0" err="1" smtClean="0">
              <a:solidFill>
                <a:srgbClr val="1F111F"/>
              </a:solidFill>
              <a:latin typeface="Calibri"/>
              <a:cs typeface="Calibri"/>
            </a:rPr>
            <a:t>footprint</a:t>
          </a:r>
          <a:r>
            <a:rPr lang="pt-BR" sz="1800" kern="1200" noProof="0" dirty="0" smtClean="0">
              <a:solidFill>
                <a:srgbClr val="1F111F"/>
              </a:solidFill>
              <a:latin typeface="Calibri"/>
              <a:cs typeface="Calibri"/>
            </a:rPr>
            <a:t>”</a:t>
          </a:r>
          <a:endParaRPr lang="pt-BR" sz="1800" kern="1200" noProof="0" dirty="0">
            <a:solidFill>
              <a:srgbClr val="1F111F"/>
            </a:solidFill>
            <a:latin typeface="Calibri"/>
            <a:cs typeface="Calibri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800" kern="1200" noProof="0" dirty="0" smtClean="0">
              <a:solidFill>
                <a:srgbClr val="1F111F"/>
              </a:solidFill>
              <a:latin typeface="Calibri"/>
              <a:cs typeface="Calibri"/>
            </a:rPr>
            <a:t>O sentido desta iniciativa pode ser destruído por ações, tais como:</a:t>
          </a:r>
          <a:endParaRPr lang="pt-BR" sz="1800" kern="1200" noProof="0" dirty="0"/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800" kern="1200" noProof="0" dirty="0" smtClean="0">
              <a:solidFill>
                <a:srgbClr val="1F111F"/>
              </a:solidFill>
              <a:latin typeface="Calibri"/>
              <a:cs typeface="Calibri"/>
            </a:rPr>
            <a:t>“</a:t>
          </a:r>
          <a:r>
            <a:rPr lang="pt-BR" sz="1800" kern="1200" noProof="0" dirty="0" err="1" smtClean="0">
              <a:solidFill>
                <a:srgbClr val="1F111F"/>
              </a:solidFill>
              <a:latin typeface="Calibri"/>
              <a:cs typeface="Calibri"/>
            </a:rPr>
            <a:t>Carbon</a:t>
          </a:r>
          <a:r>
            <a:rPr lang="pt-BR" sz="1800" kern="1200" noProof="0" dirty="0" smtClean="0">
              <a:solidFill>
                <a:srgbClr val="1F111F"/>
              </a:solidFill>
              <a:latin typeface="Calibri"/>
              <a:cs typeface="Calibri"/>
            </a:rPr>
            <a:t> </a:t>
          </a:r>
          <a:r>
            <a:rPr lang="pt-BR" sz="1800" kern="1200" noProof="0" dirty="0" err="1" smtClean="0">
              <a:solidFill>
                <a:srgbClr val="1F111F"/>
              </a:solidFill>
              <a:latin typeface="Calibri"/>
              <a:cs typeface="Calibri"/>
            </a:rPr>
            <a:t>sequestration</a:t>
          </a:r>
          <a:r>
            <a:rPr lang="pt-BR" sz="1800" kern="1200" noProof="0" dirty="0" smtClean="0">
              <a:solidFill>
                <a:srgbClr val="1F111F"/>
              </a:solidFill>
              <a:latin typeface="Calibri"/>
              <a:cs typeface="Calibri"/>
            </a:rPr>
            <a:t>” e “</a:t>
          </a:r>
          <a:r>
            <a:rPr lang="pt-BR" sz="1800" kern="1200" noProof="0" dirty="0" err="1" smtClean="0">
              <a:solidFill>
                <a:srgbClr val="1F111F"/>
              </a:solidFill>
              <a:latin typeface="Calibri"/>
              <a:cs typeface="Calibri"/>
            </a:rPr>
            <a:t>offsetting</a:t>
          </a:r>
          <a:r>
            <a:rPr lang="pt-BR" sz="1800" kern="1200" noProof="0" dirty="0" smtClean="0">
              <a:solidFill>
                <a:srgbClr val="1F111F"/>
              </a:solidFill>
              <a:latin typeface="Calibri"/>
              <a:cs typeface="Calibri"/>
            </a:rPr>
            <a:t>”</a:t>
          </a:r>
          <a:endParaRPr lang="pt-BR" sz="1800" kern="1200" noProof="0" dirty="0">
            <a:solidFill>
              <a:srgbClr val="1F111F"/>
            </a:solidFill>
            <a:latin typeface="Calibri"/>
            <a:cs typeface="Calibri"/>
          </a:endParaRP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800" kern="1200" noProof="0" dirty="0" smtClean="0">
              <a:solidFill>
                <a:srgbClr val="1F111F"/>
              </a:solidFill>
              <a:latin typeface="Calibri"/>
              <a:cs typeface="Calibri"/>
            </a:rPr>
            <a:t>Ganhos de eficiência comparados com a necessidade de redução total de emissões</a:t>
          </a:r>
        </a:p>
      </dsp:txBody>
      <dsp:txXfrm rot="-5400000">
        <a:off x="2394902" y="2031168"/>
        <a:ext cx="7022502" cy="1190189"/>
      </dsp:txXfrm>
    </dsp:sp>
    <dsp:sp modelId="{9B3EE4FD-6FD6-9C47-A64C-AA01633B06AB}">
      <dsp:nvSpPr>
        <dsp:cNvPr id="0" name=""/>
        <dsp:cNvSpPr/>
      </dsp:nvSpPr>
      <dsp:spPr>
        <a:xfrm>
          <a:off x="94009" y="1783665"/>
          <a:ext cx="2300892" cy="1658937"/>
        </a:xfrm>
        <a:prstGeom prst="roundRect">
          <a:avLst/>
        </a:prstGeom>
        <a:solidFill>
          <a:srgbClr val="0036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/>
            <a:t>CARBON FOOTPRINT</a:t>
          </a:r>
          <a:endParaRPr lang="pt-BR" sz="1800" kern="1200" noProof="0" dirty="0"/>
        </a:p>
      </dsp:txBody>
      <dsp:txXfrm>
        <a:off x="174992" y="1864648"/>
        <a:ext cx="2138926" cy="1496971"/>
      </dsp:txXfrm>
    </dsp:sp>
    <dsp:sp modelId="{9C7FFF16-8335-804D-B490-4755CCF3174D}">
      <dsp:nvSpPr>
        <dsp:cNvPr id="0" name=""/>
        <dsp:cNvSpPr/>
      </dsp:nvSpPr>
      <dsp:spPr>
        <a:xfrm rot="5400000">
          <a:off x="5209501" y="772307"/>
          <a:ext cx="1457688" cy="70868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800" kern="1200" noProof="0" dirty="0" smtClean="0">
              <a:solidFill>
                <a:srgbClr val="1F111F"/>
              </a:solidFill>
              <a:latin typeface="Calibri"/>
              <a:cs typeface="Calibri"/>
            </a:rPr>
            <a:t>“avalia a quantidade de matéria prima utilizada (inclui energia) para produzir, transportar, consumir e finalmente descartar o produto menos o peso do produto final.” (p.23)</a:t>
          </a:r>
          <a:endParaRPr lang="pt-BR" sz="1800" kern="1200" noProof="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800" kern="1200" noProof="0" dirty="0" smtClean="0">
              <a:solidFill>
                <a:srgbClr val="1F111F"/>
              </a:solidFill>
              <a:latin typeface="Calibri"/>
              <a:cs typeface="Calibri"/>
            </a:rPr>
            <a:t>Os produtores não podem transferir a propriedade dos impactos causados pelo produto!</a:t>
          </a:r>
          <a:endParaRPr lang="pt-BR" sz="1800" kern="1200" noProof="0" dirty="0">
            <a:solidFill>
              <a:srgbClr val="1F111F"/>
            </a:solidFill>
            <a:latin typeface="Calibri"/>
            <a:cs typeface="Calibri"/>
          </a:endParaRPr>
        </a:p>
      </dsp:txBody>
      <dsp:txXfrm rot="-5400000">
        <a:off x="2394901" y="3658065"/>
        <a:ext cx="7015730" cy="1315372"/>
      </dsp:txXfrm>
    </dsp:sp>
    <dsp:sp modelId="{1BB1A498-BA62-C242-9714-DA985B6E74B3}">
      <dsp:nvSpPr>
        <dsp:cNvPr id="0" name=""/>
        <dsp:cNvSpPr/>
      </dsp:nvSpPr>
      <dsp:spPr>
        <a:xfrm>
          <a:off x="94009" y="3486282"/>
          <a:ext cx="2300892" cy="1658937"/>
        </a:xfrm>
        <a:prstGeom prst="roundRect">
          <a:avLst/>
        </a:prstGeom>
        <a:solidFill>
          <a:srgbClr val="0036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/>
            <a:t>ECOLOGICAL RUCKSACKS </a:t>
          </a:r>
          <a:endParaRPr lang="pt-BR" sz="1800" kern="1200" noProof="0" dirty="0"/>
        </a:p>
      </dsp:txBody>
      <dsp:txXfrm>
        <a:off x="174992" y="3567265"/>
        <a:ext cx="2138926" cy="1496971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B1FE87-C925-3948-AE0B-5FED5A304437}">
      <dsp:nvSpPr>
        <dsp:cNvPr id="0" name=""/>
        <dsp:cNvSpPr/>
      </dsp:nvSpPr>
      <dsp:spPr>
        <a:xfrm>
          <a:off x="0" y="0"/>
          <a:ext cx="7725136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BF816EF-71A1-7549-970F-DC86500F0A27}">
      <dsp:nvSpPr>
        <dsp:cNvPr id="0" name=""/>
        <dsp:cNvSpPr/>
      </dsp:nvSpPr>
      <dsp:spPr>
        <a:xfrm>
          <a:off x="0" y="0"/>
          <a:ext cx="1545027" cy="4805453"/>
        </a:xfrm>
        <a:prstGeom prst="rect">
          <a:avLst/>
        </a:prstGeom>
        <a:solidFill>
          <a:srgbClr val="800000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>
              <a:solidFill>
                <a:srgbClr val="FFFFFF"/>
              </a:solidFill>
              <a:latin typeface="Calibri"/>
              <a:cs typeface="Calibri"/>
            </a:rPr>
            <a:t>FULL COST ACCOUNTING</a:t>
          </a:r>
          <a:endParaRPr lang="pt-BR" sz="1800" kern="1200" noProof="0" dirty="0">
            <a:solidFill>
              <a:srgbClr val="FFFFFF"/>
            </a:solidFill>
            <a:latin typeface="Calibri"/>
            <a:cs typeface="Calibri"/>
          </a:endParaRPr>
        </a:p>
      </dsp:txBody>
      <dsp:txXfrm>
        <a:off x="0" y="0"/>
        <a:ext cx="1545027" cy="4805453"/>
      </dsp:txXfrm>
    </dsp:sp>
    <dsp:sp modelId="{8A4BC017-B08A-4C4E-BDB6-238EFD625A98}">
      <dsp:nvSpPr>
        <dsp:cNvPr id="0" name=""/>
        <dsp:cNvSpPr/>
      </dsp:nvSpPr>
      <dsp:spPr>
        <a:xfrm>
          <a:off x="1660904" y="75085"/>
          <a:ext cx="6064231" cy="15017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>
              <a:solidFill>
                <a:srgbClr val="800000"/>
              </a:solidFill>
              <a:latin typeface="Calibri"/>
              <a:cs typeface="Calibri"/>
            </a:rPr>
            <a:t>É uma área da contabilidade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800" kern="1200" noProof="0" dirty="0" smtClean="0">
            <a:solidFill>
              <a:srgbClr val="800000"/>
            </a:solidFill>
            <a:latin typeface="Calibri"/>
            <a:cs typeface="Calibri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>
              <a:solidFill>
                <a:srgbClr val="800000"/>
              </a:solidFill>
              <a:latin typeface="Calibri"/>
              <a:cs typeface="Calibri"/>
            </a:rPr>
            <a:t>Como esta área pode mudar para incluir conceitos de desenvolvimento sustentável?</a:t>
          </a:r>
          <a:endParaRPr lang="pt-BR" sz="1800" kern="1200" noProof="0" dirty="0">
            <a:solidFill>
              <a:srgbClr val="800000"/>
            </a:solidFill>
            <a:latin typeface="Calibri"/>
            <a:cs typeface="Calibri"/>
          </a:endParaRPr>
        </a:p>
      </dsp:txBody>
      <dsp:txXfrm>
        <a:off x="1660904" y="75085"/>
        <a:ext cx="6064231" cy="1501704"/>
      </dsp:txXfrm>
    </dsp:sp>
    <dsp:sp modelId="{01B32828-0C54-CE45-9E0A-DC8E0A298301}">
      <dsp:nvSpPr>
        <dsp:cNvPr id="0" name=""/>
        <dsp:cNvSpPr/>
      </dsp:nvSpPr>
      <dsp:spPr>
        <a:xfrm>
          <a:off x="1545027" y="1576789"/>
          <a:ext cx="618010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6379ACD-C93F-F044-8234-C819CD61185B}">
      <dsp:nvSpPr>
        <dsp:cNvPr id="0" name=""/>
        <dsp:cNvSpPr/>
      </dsp:nvSpPr>
      <dsp:spPr>
        <a:xfrm>
          <a:off x="1660904" y="1651874"/>
          <a:ext cx="6064231" cy="15017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>
              <a:solidFill>
                <a:srgbClr val="800000"/>
              </a:solidFill>
              <a:latin typeface="Calibri"/>
              <a:cs typeface="Calibri"/>
            </a:rPr>
            <a:t>A contabilidade financeira considera o princípio da entidade contábil que somente abrange os custos gerados na entidade</a:t>
          </a:r>
          <a:endParaRPr lang="pt-BR" sz="1800" kern="1200" noProof="0" dirty="0">
            <a:solidFill>
              <a:srgbClr val="800000"/>
            </a:solidFill>
            <a:latin typeface="Calibri"/>
            <a:cs typeface="Calibri"/>
          </a:endParaRPr>
        </a:p>
      </dsp:txBody>
      <dsp:txXfrm>
        <a:off x="1660904" y="1651874"/>
        <a:ext cx="6064231" cy="1501704"/>
      </dsp:txXfrm>
    </dsp:sp>
    <dsp:sp modelId="{5C54564C-70AF-6E48-A3C3-5AB5525B1704}">
      <dsp:nvSpPr>
        <dsp:cNvPr id="0" name=""/>
        <dsp:cNvSpPr/>
      </dsp:nvSpPr>
      <dsp:spPr>
        <a:xfrm>
          <a:off x="1545027" y="3153578"/>
          <a:ext cx="618010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FF50D7A-81D5-C34E-B949-870F102EDF1D}">
      <dsp:nvSpPr>
        <dsp:cNvPr id="0" name=""/>
        <dsp:cNvSpPr/>
      </dsp:nvSpPr>
      <dsp:spPr>
        <a:xfrm>
          <a:off x="1660904" y="3228663"/>
          <a:ext cx="6064231" cy="15017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>
              <a:solidFill>
                <a:srgbClr val="800000"/>
              </a:solidFill>
              <a:latin typeface="Calibri"/>
              <a:cs typeface="Calibri"/>
            </a:rPr>
            <a:t>O cálculo dos custos deveria incluir externalidades negativas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1800" kern="1200" noProof="0" dirty="0" smtClean="0">
              <a:solidFill>
                <a:srgbClr val="800000"/>
              </a:solidFill>
              <a:latin typeface="Calibri"/>
              <a:cs typeface="Calibri"/>
            </a:rPr>
            <a:t>Isto consideraria os custos ambientais (e sociais)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>
              <a:solidFill>
                <a:srgbClr val="800000"/>
              </a:solidFill>
              <a:latin typeface="Calibri"/>
              <a:cs typeface="Calibri"/>
            </a:rPr>
            <a:t>não pagos mas consumidos/utilizados</a:t>
          </a:r>
        </a:p>
      </dsp:txBody>
      <dsp:txXfrm>
        <a:off x="1660904" y="3228663"/>
        <a:ext cx="6064231" cy="1501704"/>
      </dsp:txXfrm>
    </dsp:sp>
    <dsp:sp modelId="{CB1A7395-F0D9-AB4D-BB45-88BE5433FBC4}">
      <dsp:nvSpPr>
        <dsp:cNvPr id="0" name=""/>
        <dsp:cNvSpPr/>
      </dsp:nvSpPr>
      <dsp:spPr>
        <a:xfrm>
          <a:off x="1545027" y="4730367"/>
          <a:ext cx="618010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B1FE87-C925-3948-AE0B-5FED5A304437}">
      <dsp:nvSpPr>
        <dsp:cNvPr id="0" name=""/>
        <dsp:cNvSpPr/>
      </dsp:nvSpPr>
      <dsp:spPr>
        <a:xfrm>
          <a:off x="0" y="0"/>
          <a:ext cx="8538690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BF816EF-71A1-7549-970F-DC86500F0A27}">
      <dsp:nvSpPr>
        <dsp:cNvPr id="0" name=""/>
        <dsp:cNvSpPr/>
      </dsp:nvSpPr>
      <dsp:spPr>
        <a:xfrm>
          <a:off x="0" y="0"/>
          <a:ext cx="1707738" cy="4805453"/>
        </a:xfrm>
        <a:prstGeom prst="rect">
          <a:avLst/>
        </a:prstGeom>
        <a:solidFill>
          <a:srgbClr val="003E00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>
              <a:solidFill>
                <a:srgbClr val="FFFFFF"/>
              </a:solidFill>
              <a:latin typeface="Calibri"/>
              <a:cs typeface="Calibri"/>
            </a:rPr>
            <a:t>O QUE UM “FULL ACCOUNTING COST” DEVERIA INCLUIR?</a:t>
          </a:r>
          <a:endParaRPr lang="pt-BR" sz="1800" kern="1200" noProof="0" dirty="0">
            <a:solidFill>
              <a:srgbClr val="FFFFFF"/>
            </a:solidFill>
            <a:latin typeface="Calibri"/>
            <a:cs typeface="Calibri"/>
          </a:endParaRPr>
        </a:p>
      </dsp:txBody>
      <dsp:txXfrm>
        <a:off x="0" y="0"/>
        <a:ext cx="1707738" cy="4805453"/>
      </dsp:txXfrm>
    </dsp:sp>
    <dsp:sp modelId="{8A4BC017-B08A-4C4E-BDB6-238EFD625A98}">
      <dsp:nvSpPr>
        <dsp:cNvPr id="0" name=""/>
        <dsp:cNvSpPr/>
      </dsp:nvSpPr>
      <dsp:spPr>
        <a:xfrm>
          <a:off x="1835818" y="56489"/>
          <a:ext cx="6702871" cy="11297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noProof="0" dirty="0" smtClean="0">
              <a:solidFill>
                <a:srgbClr val="003600"/>
              </a:solidFill>
              <a:latin typeface="Calibri" panose="020F0502020204030204" pitchFamily="34" charset="0"/>
            </a:rPr>
            <a:t>Relações de proximidade </a:t>
          </a:r>
          <a:r>
            <a:rPr lang="pt-BR" sz="1800" kern="1200" noProof="0" dirty="0" smtClean="0">
              <a:solidFill>
                <a:srgbClr val="003600"/>
              </a:solidFill>
              <a:latin typeface="Calibri" panose="020F0502020204030204" pitchFamily="34" charset="0"/>
            </a:rPr>
            <a:t>com grupos de interesse(“</a:t>
          </a:r>
          <a:r>
            <a:rPr lang="pt-BR" sz="1800" kern="1200" noProof="0" dirty="0" err="1" smtClean="0">
              <a:solidFill>
                <a:srgbClr val="003600"/>
              </a:solidFill>
              <a:latin typeface="Calibri" panose="020F0502020204030204" pitchFamily="34" charset="0"/>
            </a:rPr>
            <a:t>stakeholders</a:t>
          </a:r>
          <a:r>
            <a:rPr lang="pt-BR" sz="1800" kern="1200" noProof="0" dirty="0" smtClean="0">
              <a:solidFill>
                <a:srgbClr val="003600"/>
              </a:solidFill>
              <a:latin typeface="Calibri" panose="020F0502020204030204" pitchFamily="34" charset="0"/>
            </a:rPr>
            <a:t>”) para representar/incluir todos os custos</a:t>
          </a:r>
          <a:endParaRPr lang="pt-BR" sz="1800" kern="1200" noProof="0" dirty="0">
            <a:solidFill>
              <a:srgbClr val="003600"/>
            </a:solidFill>
            <a:latin typeface="Calibri"/>
            <a:cs typeface="Calibri"/>
          </a:endParaRPr>
        </a:p>
      </dsp:txBody>
      <dsp:txXfrm>
        <a:off x="1835818" y="56489"/>
        <a:ext cx="6702871" cy="1129797"/>
      </dsp:txXfrm>
    </dsp:sp>
    <dsp:sp modelId="{01B32828-0C54-CE45-9E0A-DC8E0A298301}">
      <dsp:nvSpPr>
        <dsp:cNvPr id="0" name=""/>
        <dsp:cNvSpPr/>
      </dsp:nvSpPr>
      <dsp:spPr>
        <a:xfrm>
          <a:off x="1707738" y="1186287"/>
          <a:ext cx="683095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6379ACD-C93F-F044-8234-C819CD61185B}">
      <dsp:nvSpPr>
        <dsp:cNvPr id="0" name=""/>
        <dsp:cNvSpPr/>
      </dsp:nvSpPr>
      <dsp:spPr>
        <a:xfrm>
          <a:off x="1835818" y="1242777"/>
          <a:ext cx="6702871" cy="11297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>
              <a:solidFill>
                <a:srgbClr val="003600"/>
              </a:solidFill>
              <a:latin typeface="Calibri" panose="020F0502020204030204" pitchFamily="34" charset="0"/>
            </a:rPr>
            <a:t>Comunicar </a:t>
          </a:r>
          <a:r>
            <a:rPr lang="pt-BR" sz="1800" b="1" kern="1200" noProof="0" dirty="0" smtClean="0">
              <a:solidFill>
                <a:srgbClr val="003600"/>
              </a:solidFill>
              <a:latin typeface="Calibri" panose="020F0502020204030204" pitchFamily="34" charset="0"/>
            </a:rPr>
            <a:t>incertezas e riscos envolvidos </a:t>
          </a:r>
          <a:r>
            <a:rPr lang="pt-BR" sz="1800" kern="1200" noProof="0" dirty="0" smtClean="0">
              <a:solidFill>
                <a:srgbClr val="003600"/>
              </a:solidFill>
              <a:latin typeface="Calibri" panose="020F0502020204030204" pitchFamily="34" charset="0"/>
            </a:rPr>
            <a:t>nos processos sociais e ambientais</a:t>
          </a:r>
          <a:endParaRPr lang="pt-BR" sz="1800" kern="1200" noProof="0" dirty="0">
            <a:solidFill>
              <a:srgbClr val="003600"/>
            </a:solidFill>
            <a:latin typeface="Calibri"/>
            <a:cs typeface="Calibri"/>
          </a:endParaRPr>
        </a:p>
      </dsp:txBody>
      <dsp:txXfrm>
        <a:off x="1835818" y="1242777"/>
        <a:ext cx="6702871" cy="1129797"/>
      </dsp:txXfrm>
    </dsp:sp>
    <dsp:sp modelId="{5C54564C-70AF-6E48-A3C3-5AB5525B1704}">
      <dsp:nvSpPr>
        <dsp:cNvPr id="0" name=""/>
        <dsp:cNvSpPr/>
      </dsp:nvSpPr>
      <dsp:spPr>
        <a:xfrm>
          <a:off x="1707738" y="2372575"/>
          <a:ext cx="683095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FF50D7A-81D5-C34E-B949-870F102EDF1D}">
      <dsp:nvSpPr>
        <dsp:cNvPr id="0" name=""/>
        <dsp:cNvSpPr/>
      </dsp:nvSpPr>
      <dsp:spPr>
        <a:xfrm>
          <a:off x="1835818" y="2429064"/>
          <a:ext cx="6702871" cy="11297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noProof="0" dirty="0" smtClean="0">
              <a:solidFill>
                <a:srgbClr val="003600"/>
              </a:solidFill>
              <a:latin typeface="Calibri" panose="020F0502020204030204" pitchFamily="34" charset="0"/>
            </a:rPr>
            <a:t>Incluir diferentes formas de avaliação</a:t>
          </a:r>
          <a:r>
            <a:rPr lang="pt-BR" sz="1800" kern="1200" noProof="0" dirty="0" smtClean="0">
              <a:solidFill>
                <a:srgbClr val="003600"/>
              </a:solidFill>
              <a:latin typeface="Calibri" panose="020F0502020204030204" pitchFamily="34" charset="0"/>
            </a:rPr>
            <a:t>, pois nem sempre é possível a monetização dos aspectos sociais e ambientais</a:t>
          </a:r>
          <a:endParaRPr lang="pt-BR" sz="1800" kern="1200" noProof="0" dirty="0">
            <a:solidFill>
              <a:srgbClr val="003600"/>
            </a:solidFill>
            <a:latin typeface="Calibri"/>
            <a:cs typeface="Calibri"/>
          </a:endParaRPr>
        </a:p>
      </dsp:txBody>
      <dsp:txXfrm>
        <a:off x="1835818" y="2429064"/>
        <a:ext cx="6702871" cy="1129797"/>
      </dsp:txXfrm>
    </dsp:sp>
    <dsp:sp modelId="{CB1A7395-F0D9-AB4D-BB45-88BE5433FBC4}">
      <dsp:nvSpPr>
        <dsp:cNvPr id="0" name=""/>
        <dsp:cNvSpPr/>
      </dsp:nvSpPr>
      <dsp:spPr>
        <a:xfrm>
          <a:off x="1707738" y="3558862"/>
          <a:ext cx="683095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113FABA-4B1F-0546-9EDE-73C440E82505}">
      <dsp:nvSpPr>
        <dsp:cNvPr id="0" name=""/>
        <dsp:cNvSpPr/>
      </dsp:nvSpPr>
      <dsp:spPr>
        <a:xfrm>
          <a:off x="1835818" y="3615352"/>
          <a:ext cx="6702871" cy="11297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noProof="0" dirty="0" smtClean="0">
              <a:solidFill>
                <a:srgbClr val="003600"/>
              </a:solidFill>
              <a:latin typeface="Calibri" panose="020F0502020204030204" pitchFamily="34" charset="0"/>
            </a:rPr>
            <a:t>Construir narrativas </a:t>
          </a:r>
          <a:r>
            <a:rPr lang="pt-BR" sz="1800" kern="1200" noProof="0" dirty="0" smtClean="0">
              <a:solidFill>
                <a:srgbClr val="003600"/>
              </a:solidFill>
              <a:latin typeface="Calibri" panose="020F0502020204030204" pitchFamily="34" charset="0"/>
            </a:rPr>
            <a:t>como alternativas para contabilizar pelo desenvolvimento sustentável</a:t>
          </a:r>
          <a:endParaRPr lang="pt-BR" sz="1800" kern="1200" noProof="0" dirty="0">
            <a:solidFill>
              <a:srgbClr val="003600"/>
            </a:solidFill>
            <a:latin typeface="Calibri"/>
            <a:cs typeface="Calibri"/>
          </a:endParaRPr>
        </a:p>
      </dsp:txBody>
      <dsp:txXfrm>
        <a:off x="1835818" y="3615352"/>
        <a:ext cx="6702871" cy="1129797"/>
      </dsp:txXfrm>
    </dsp:sp>
    <dsp:sp modelId="{422E694F-ED85-BF48-AB76-C8F4C67E257F}">
      <dsp:nvSpPr>
        <dsp:cNvPr id="0" name=""/>
        <dsp:cNvSpPr/>
      </dsp:nvSpPr>
      <dsp:spPr>
        <a:xfrm>
          <a:off x="1707738" y="4745150"/>
          <a:ext cx="683095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A35520-412A-EF44-8FB6-34D32FE1CB72}">
      <dsp:nvSpPr>
        <dsp:cNvPr id="0" name=""/>
        <dsp:cNvSpPr/>
      </dsp:nvSpPr>
      <dsp:spPr>
        <a:xfrm>
          <a:off x="4444695" y="2042443"/>
          <a:ext cx="3133140" cy="4358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7907"/>
              </a:lnTo>
              <a:lnTo>
                <a:pt x="3133140" y="217907"/>
              </a:lnTo>
              <a:lnTo>
                <a:pt x="3133140" y="435815"/>
              </a:lnTo>
            </a:path>
          </a:pathLst>
        </a:custGeom>
        <a:noFill/>
        <a:ln w="9525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4662CC-F750-CE49-B24A-AB2AE12371BF}">
      <dsp:nvSpPr>
        <dsp:cNvPr id="0" name=""/>
        <dsp:cNvSpPr/>
      </dsp:nvSpPr>
      <dsp:spPr>
        <a:xfrm>
          <a:off x="4398975" y="2042443"/>
          <a:ext cx="91440" cy="43581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7907"/>
              </a:lnTo>
              <a:lnTo>
                <a:pt x="120597" y="217907"/>
              </a:lnTo>
              <a:lnTo>
                <a:pt x="120597" y="435815"/>
              </a:lnTo>
            </a:path>
          </a:pathLst>
        </a:custGeom>
        <a:noFill/>
        <a:ln w="9525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14CAC2-6F90-754E-AB32-8AE8DE90A2E0}">
      <dsp:nvSpPr>
        <dsp:cNvPr id="0" name=""/>
        <dsp:cNvSpPr/>
      </dsp:nvSpPr>
      <dsp:spPr>
        <a:xfrm>
          <a:off x="1386431" y="2042443"/>
          <a:ext cx="3058263" cy="435815"/>
        </a:xfrm>
        <a:custGeom>
          <a:avLst/>
          <a:gdLst/>
          <a:ahLst/>
          <a:cxnLst/>
          <a:rect l="0" t="0" r="0" b="0"/>
          <a:pathLst>
            <a:path>
              <a:moveTo>
                <a:pt x="3058263" y="0"/>
              </a:moveTo>
              <a:lnTo>
                <a:pt x="3058263" y="217907"/>
              </a:lnTo>
              <a:lnTo>
                <a:pt x="0" y="217907"/>
              </a:lnTo>
              <a:lnTo>
                <a:pt x="0" y="435815"/>
              </a:lnTo>
            </a:path>
          </a:pathLst>
        </a:custGeom>
        <a:noFill/>
        <a:ln w="9525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33C6B8-C738-824F-9A8A-5B19AAB05FD1}">
      <dsp:nvSpPr>
        <dsp:cNvPr id="0" name=""/>
        <dsp:cNvSpPr/>
      </dsp:nvSpPr>
      <dsp:spPr>
        <a:xfrm>
          <a:off x="3925867" y="1004787"/>
          <a:ext cx="1037656" cy="1037656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B56968-B6FD-2E49-B165-9D6DEEBCE909}">
      <dsp:nvSpPr>
        <dsp:cNvPr id="0" name=""/>
        <dsp:cNvSpPr/>
      </dsp:nvSpPr>
      <dsp:spPr>
        <a:xfrm>
          <a:off x="3925867" y="1004787"/>
          <a:ext cx="1037656" cy="1037656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DDB9E6-B6F3-7947-84A6-92013D862A78}">
      <dsp:nvSpPr>
        <dsp:cNvPr id="0" name=""/>
        <dsp:cNvSpPr/>
      </dsp:nvSpPr>
      <dsp:spPr>
        <a:xfrm>
          <a:off x="3407039" y="1191565"/>
          <a:ext cx="2075312" cy="664100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>
              <a:solidFill>
                <a:srgbClr val="800000"/>
              </a:solidFill>
              <a:latin typeface="Calibri"/>
              <a:cs typeface="Calibri"/>
            </a:rPr>
            <a:t>CONSUMO E PRODUÇÃO SUSTENTÁVEL</a:t>
          </a:r>
          <a:endParaRPr lang="pt-BR" sz="1800" kern="1200" noProof="0" dirty="0">
            <a:solidFill>
              <a:srgbClr val="800000"/>
            </a:solidFill>
            <a:latin typeface="Calibri"/>
            <a:cs typeface="Calibri"/>
          </a:endParaRPr>
        </a:p>
      </dsp:txBody>
      <dsp:txXfrm>
        <a:off x="3407039" y="1191565"/>
        <a:ext cx="2075312" cy="664100"/>
      </dsp:txXfrm>
    </dsp:sp>
    <dsp:sp modelId="{2E1A9A91-60DE-8949-B1CF-58E51A76B1D0}">
      <dsp:nvSpPr>
        <dsp:cNvPr id="0" name=""/>
        <dsp:cNvSpPr/>
      </dsp:nvSpPr>
      <dsp:spPr>
        <a:xfrm>
          <a:off x="693381" y="2478258"/>
          <a:ext cx="1386101" cy="1596703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AE91C5-C890-214E-B3A1-E5EF4EC58F7F}">
      <dsp:nvSpPr>
        <dsp:cNvPr id="0" name=""/>
        <dsp:cNvSpPr/>
      </dsp:nvSpPr>
      <dsp:spPr>
        <a:xfrm>
          <a:off x="693381" y="2478258"/>
          <a:ext cx="1386101" cy="1596703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94B69C-2E77-9141-9302-66FD53431A26}">
      <dsp:nvSpPr>
        <dsp:cNvPr id="0" name=""/>
        <dsp:cNvSpPr/>
      </dsp:nvSpPr>
      <dsp:spPr>
        <a:xfrm>
          <a:off x="330" y="2765665"/>
          <a:ext cx="2772202" cy="1021890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>
              <a:solidFill>
                <a:srgbClr val="800000"/>
              </a:solidFill>
              <a:latin typeface="Calibri"/>
              <a:cs typeface="Calibri"/>
            </a:rPr>
            <a:t>É uma tentativa de fazer com que as </a:t>
          </a:r>
          <a:r>
            <a:rPr lang="pt-BR" sz="1800" b="1" kern="1200" noProof="0" dirty="0" smtClean="0">
              <a:solidFill>
                <a:srgbClr val="800000"/>
              </a:solidFill>
              <a:latin typeface="Calibri"/>
              <a:cs typeface="Calibri"/>
            </a:rPr>
            <a:t>atividades produtivas tenham menos impacto negativo</a:t>
          </a:r>
          <a:r>
            <a:rPr lang="pt-BR" sz="1800" kern="1200" noProof="0" dirty="0" smtClean="0">
              <a:solidFill>
                <a:srgbClr val="800000"/>
              </a:solidFill>
              <a:latin typeface="Calibri"/>
              <a:cs typeface="Calibri"/>
            </a:rPr>
            <a:t> no desenvolvimento sustentável</a:t>
          </a:r>
          <a:endParaRPr lang="pt-BR" sz="1800" kern="1200" noProof="0" dirty="0">
            <a:solidFill>
              <a:srgbClr val="800000"/>
            </a:solidFill>
            <a:latin typeface="Calibri"/>
            <a:cs typeface="Calibri"/>
          </a:endParaRPr>
        </a:p>
      </dsp:txBody>
      <dsp:txXfrm>
        <a:off x="330" y="2765665"/>
        <a:ext cx="2772202" cy="1021890"/>
      </dsp:txXfrm>
    </dsp:sp>
    <dsp:sp modelId="{DF6E05AC-BB5A-EC4F-9315-BA583C5A956B}">
      <dsp:nvSpPr>
        <dsp:cNvPr id="0" name=""/>
        <dsp:cNvSpPr/>
      </dsp:nvSpPr>
      <dsp:spPr>
        <a:xfrm>
          <a:off x="3863960" y="2478258"/>
          <a:ext cx="1311223" cy="1596703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123956-9181-F649-997F-C1B00A981F0D}">
      <dsp:nvSpPr>
        <dsp:cNvPr id="0" name=""/>
        <dsp:cNvSpPr/>
      </dsp:nvSpPr>
      <dsp:spPr>
        <a:xfrm>
          <a:off x="3863960" y="2478258"/>
          <a:ext cx="1311223" cy="1596703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AA32B8-96D3-C24B-80A6-6512CAD7D981}">
      <dsp:nvSpPr>
        <dsp:cNvPr id="0" name=""/>
        <dsp:cNvSpPr/>
      </dsp:nvSpPr>
      <dsp:spPr>
        <a:xfrm>
          <a:off x="3208348" y="2765665"/>
          <a:ext cx="2622447" cy="1021890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>
              <a:solidFill>
                <a:srgbClr val="800000"/>
              </a:solidFill>
              <a:latin typeface="Calibri"/>
              <a:cs typeface="Calibri"/>
            </a:rPr>
            <a:t>Analisa situações onde a produção é </a:t>
          </a:r>
          <a:r>
            <a:rPr lang="pt-BR" sz="1800" b="1" kern="1200" noProof="0" dirty="0" smtClean="0">
              <a:solidFill>
                <a:srgbClr val="800000"/>
              </a:solidFill>
              <a:latin typeface="Calibri"/>
              <a:cs typeface="Calibri"/>
            </a:rPr>
            <a:t>geograficamente distante </a:t>
          </a:r>
          <a:r>
            <a:rPr lang="pt-BR" sz="1800" kern="1200" noProof="0" dirty="0" smtClean="0">
              <a:solidFill>
                <a:srgbClr val="800000"/>
              </a:solidFill>
              <a:latin typeface="Calibri"/>
              <a:cs typeface="Calibri"/>
            </a:rPr>
            <a:t>do consumo</a:t>
          </a:r>
          <a:endParaRPr lang="pt-BR" sz="1800" kern="1200" noProof="0" dirty="0">
            <a:solidFill>
              <a:srgbClr val="800000"/>
            </a:solidFill>
            <a:latin typeface="Calibri"/>
            <a:cs typeface="Calibri"/>
          </a:endParaRPr>
        </a:p>
      </dsp:txBody>
      <dsp:txXfrm>
        <a:off x="3208348" y="2765665"/>
        <a:ext cx="2622447" cy="1021890"/>
      </dsp:txXfrm>
    </dsp:sp>
    <dsp:sp modelId="{1634A94F-C14E-1E40-81DD-D6488297E8B1}">
      <dsp:nvSpPr>
        <dsp:cNvPr id="0" name=""/>
        <dsp:cNvSpPr/>
      </dsp:nvSpPr>
      <dsp:spPr>
        <a:xfrm>
          <a:off x="6922224" y="2478258"/>
          <a:ext cx="1311223" cy="1596703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6AC50B-EAF4-524A-AB95-8DEB83179B14}">
      <dsp:nvSpPr>
        <dsp:cNvPr id="0" name=""/>
        <dsp:cNvSpPr/>
      </dsp:nvSpPr>
      <dsp:spPr>
        <a:xfrm>
          <a:off x="6922224" y="2478258"/>
          <a:ext cx="1311223" cy="1596703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E45D27-DE7F-2E43-96CD-CE703D2A2090}">
      <dsp:nvSpPr>
        <dsp:cNvPr id="0" name=""/>
        <dsp:cNvSpPr/>
      </dsp:nvSpPr>
      <dsp:spPr>
        <a:xfrm>
          <a:off x="6266612" y="2765665"/>
          <a:ext cx="2622447" cy="1021890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>
              <a:solidFill>
                <a:srgbClr val="800000"/>
              </a:solidFill>
              <a:latin typeface="Calibri"/>
              <a:cs typeface="Calibri"/>
            </a:rPr>
            <a:t>Também estuda como  os </a:t>
          </a:r>
          <a:r>
            <a:rPr lang="pt-BR" sz="1800" b="1" kern="1200" noProof="0" dirty="0" smtClean="0">
              <a:solidFill>
                <a:srgbClr val="800000"/>
              </a:solidFill>
              <a:latin typeface="Calibri"/>
              <a:cs typeface="Calibri"/>
            </a:rPr>
            <a:t>programas de certificação </a:t>
          </a:r>
          <a:r>
            <a:rPr lang="pt-BR" sz="1800" kern="1200" noProof="0" dirty="0" smtClean="0">
              <a:solidFill>
                <a:srgbClr val="800000"/>
              </a:solidFill>
              <a:latin typeface="Calibri"/>
              <a:cs typeface="Calibri"/>
            </a:rPr>
            <a:t>(e.g. “fair trade”) podem incentivar produtores e consumidores</a:t>
          </a:r>
          <a:endParaRPr lang="pt-BR" sz="1800" kern="1200" noProof="0" dirty="0">
            <a:solidFill>
              <a:srgbClr val="800000"/>
            </a:solidFill>
            <a:latin typeface="Calibri"/>
            <a:cs typeface="Calibri"/>
          </a:endParaRPr>
        </a:p>
      </dsp:txBody>
      <dsp:txXfrm>
        <a:off x="6266612" y="2765665"/>
        <a:ext cx="2622447" cy="10218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B0EE39-7025-A847-BB1B-5E99A48D96F8}">
      <dsp:nvSpPr>
        <dsp:cNvPr id="0" name=""/>
        <dsp:cNvSpPr/>
      </dsp:nvSpPr>
      <dsp:spPr>
        <a:xfrm>
          <a:off x="-125312" y="-125030"/>
          <a:ext cx="7521788" cy="11553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noProof="0" dirty="0" smtClean="0">
              <a:solidFill>
                <a:srgbClr val="004400"/>
              </a:solidFill>
              <a:latin typeface="Calibri"/>
              <a:cs typeface="Calibri"/>
            </a:rPr>
            <a:t>EMPREGADOS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>
              <a:solidFill>
                <a:srgbClr val="004400"/>
              </a:solidFill>
              <a:latin typeface="Calibri"/>
              <a:cs typeface="Calibri"/>
            </a:rPr>
            <a:t>Informações de interesse para os empregados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>
              <a:solidFill>
                <a:srgbClr val="004400"/>
              </a:solidFill>
              <a:latin typeface="Calibri"/>
              <a:cs typeface="Calibri"/>
            </a:rPr>
            <a:t>Relatórios diretamente para empregados (1900 adiante)</a:t>
          </a:r>
          <a:endParaRPr lang="pt-BR" sz="1800" kern="1200" noProof="0" dirty="0">
            <a:solidFill>
              <a:srgbClr val="004400"/>
            </a:solidFill>
            <a:latin typeface="Calibri"/>
            <a:cs typeface="Calibri"/>
          </a:endParaRPr>
        </a:p>
      </dsp:txBody>
      <dsp:txXfrm>
        <a:off x="-91472" y="-91190"/>
        <a:ext cx="6253121" cy="1087712"/>
      </dsp:txXfrm>
    </dsp:sp>
    <dsp:sp modelId="{91ACE077-D14C-DF41-B4C9-00424CE04C48}">
      <dsp:nvSpPr>
        <dsp:cNvPr id="0" name=""/>
        <dsp:cNvSpPr/>
      </dsp:nvSpPr>
      <dsp:spPr>
        <a:xfrm>
          <a:off x="12824" y="988891"/>
          <a:ext cx="8504058" cy="141566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noProof="0" dirty="0" smtClean="0">
              <a:solidFill>
                <a:srgbClr val="004400"/>
              </a:solidFill>
              <a:latin typeface="Calibri"/>
              <a:cs typeface="Calibri"/>
            </a:rPr>
            <a:t>SOCIAL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>
              <a:solidFill>
                <a:srgbClr val="004400"/>
              </a:solidFill>
              <a:latin typeface="Calibri"/>
              <a:cs typeface="Calibri"/>
            </a:rPr>
            <a:t>Anos 60 e 70– Desenvolvimento dos relatórios para empregados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>
              <a:solidFill>
                <a:srgbClr val="004400"/>
              </a:solidFill>
              <a:latin typeface="Calibri"/>
              <a:cs typeface="Calibri"/>
            </a:rPr>
            <a:t>Empregados e sociedade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>
              <a:solidFill>
                <a:srgbClr val="004400"/>
              </a:solidFill>
              <a:latin typeface="Calibri"/>
              <a:cs typeface="Calibri"/>
            </a:rPr>
            <a:t>Influencia dos desastres causados pela </a:t>
          </a:r>
          <a:r>
            <a:rPr lang="pt-BR" sz="1800" kern="1200" noProof="0" dirty="0" err="1" smtClean="0">
              <a:solidFill>
                <a:srgbClr val="004400"/>
              </a:solidFill>
              <a:latin typeface="Calibri"/>
              <a:cs typeface="Calibri"/>
            </a:rPr>
            <a:t>Bhopal</a:t>
          </a:r>
          <a:r>
            <a:rPr lang="pt-BR" sz="1800" kern="1200" noProof="0" dirty="0" smtClean="0">
              <a:solidFill>
                <a:srgbClr val="004400"/>
              </a:solidFill>
              <a:latin typeface="Calibri"/>
              <a:cs typeface="Calibri"/>
            </a:rPr>
            <a:t> e Exxon Valdez</a:t>
          </a:r>
          <a:endParaRPr lang="pt-BR" sz="1800" kern="1200" noProof="0" dirty="0">
            <a:solidFill>
              <a:srgbClr val="004400"/>
            </a:solidFill>
            <a:latin typeface="Calibri"/>
            <a:cs typeface="Calibri"/>
          </a:endParaRPr>
        </a:p>
      </dsp:txBody>
      <dsp:txXfrm>
        <a:off x="54287" y="1030354"/>
        <a:ext cx="6910197" cy="1332738"/>
      </dsp:txXfrm>
    </dsp:sp>
    <dsp:sp modelId="{86846F12-D088-B043-83C5-D8B75D6E7D2F}">
      <dsp:nvSpPr>
        <dsp:cNvPr id="0" name=""/>
        <dsp:cNvSpPr/>
      </dsp:nvSpPr>
      <dsp:spPr>
        <a:xfrm>
          <a:off x="467178" y="2401706"/>
          <a:ext cx="8390103" cy="106962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noProof="0" dirty="0" smtClean="0">
              <a:solidFill>
                <a:srgbClr val="004400"/>
              </a:solidFill>
              <a:latin typeface="Calibri"/>
              <a:cs typeface="Calibri"/>
            </a:rPr>
            <a:t>AMBIENTAL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0" kern="1200" noProof="0" dirty="0" smtClean="0">
              <a:solidFill>
                <a:srgbClr val="004400"/>
              </a:solidFill>
              <a:latin typeface="Calibri"/>
              <a:cs typeface="Calibri"/>
            </a:rPr>
            <a:t>Surgiu nos anos 80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0" kern="1200" noProof="0" dirty="0" smtClean="0">
              <a:solidFill>
                <a:srgbClr val="004400"/>
              </a:solidFill>
              <a:latin typeface="Calibri"/>
              <a:cs typeface="Calibri"/>
            </a:rPr>
            <a:t>Relatórios ambientais e ideias de desenvolvimento sustentável</a:t>
          </a:r>
        </a:p>
      </dsp:txBody>
      <dsp:txXfrm>
        <a:off x="498506" y="2433034"/>
        <a:ext cx="6847246" cy="1006972"/>
      </dsp:txXfrm>
    </dsp:sp>
    <dsp:sp modelId="{B6FD8D8B-1A67-9B43-BA91-4825E9385263}">
      <dsp:nvSpPr>
        <dsp:cNvPr id="0" name=""/>
        <dsp:cNvSpPr/>
      </dsp:nvSpPr>
      <dsp:spPr>
        <a:xfrm>
          <a:off x="1250271" y="3498178"/>
          <a:ext cx="8023039" cy="151846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noProof="0" dirty="0" smtClean="0">
              <a:solidFill>
                <a:srgbClr val="004400"/>
              </a:solidFill>
              <a:latin typeface="Calibri"/>
              <a:cs typeface="Calibri"/>
            </a:rPr>
            <a:t>DIFERENTES DENOMINAÇŌES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0" kern="1200" noProof="0" dirty="0" smtClean="0">
              <a:solidFill>
                <a:srgbClr val="004400"/>
              </a:solidFill>
              <a:latin typeface="Calibri"/>
              <a:cs typeface="Calibri"/>
            </a:rPr>
            <a:t>Ao redor do ano 2000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0" kern="1200" noProof="0" dirty="0" smtClean="0">
              <a:solidFill>
                <a:srgbClr val="004400"/>
              </a:solidFill>
              <a:latin typeface="Calibri"/>
              <a:cs typeface="Calibri"/>
            </a:rPr>
            <a:t>‘</a:t>
          </a:r>
          <a:r>
            <a:rPr lang="pt-BR" sz="1800" b="0" kern="1200" noProof="0" dirty="0" err="1" smtClean="0">
              <a:solidFill>
                <a:srgbClr val="004400"/>
              </a:solidFill>
              <a:latin typeface="Calibri"/>
              <a:cs typeface="Calibri"/>
            </a:rPr>
            <a:t>Zustainability</a:t>
          </a:r>
          <a:r>
            <a:rPr lang="pt-BR" sz="1800" b="0" kern="1200" noProof="0" dirty="0" smtClean="0">
              <a:solidFill>
                <a:srgbClr val="004400"/>
              </a:solidFill>
              <a:latin typeface="Calibri"/>
              <a:cs typeface="Calibri"/>
            </a:rPr>
            <a:t>’ – Performance social, ambiental e econômica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0" kern="1200" noProof="0" dirty="0" smtClean="0">
              <a:solidFill>
                <a:srgbClr val="004400"/>
              </a:solidFill>
              <a:latin typeface="Calibri"/>
              <a:cs typeface="Calibri"/>
            </a:rPr>
            <a:t>Às vezes chamado de relatórios sobre o tripé da sustentabilidade</a:t>
          </a:r>
        </a:p>
      </dsp:txBody>
      <dsp:txXfrm>
        <a:off x="1294745" y="3542652"/>
        <a:ext cx="6508620" cy="1429512"/>
      </dsp:txXfrm>
    </dsp:sp>
    <dsp:sp modelId="{3422BC8C-408C-AF4D-A914-9954E4FDFCCB}">
      <dsp:nvSpPr>
        <dsp:cNvPr id="0" name=""/>
        <dsp:cNvSpPr/>
      </dsp:nvSpPr>
      <dsp:spPr>
        <a:xfrm>
          <a:off x="6690012" y="741673"/>
          <a:ext cx="706462" cy="706462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3200" kern="1200" noProof="0"/>
        </a:p>
      </dsp:txBody>
      <dsp:txXfrm>
        <a:off x="6848966" y="741673"/>
        <a:ext cx="388554" cy="531613"/>
      </dsp:txXfrm>
    </dsp:sp>
    <dsp:sp modelId="{CC699383-8BDE-4944-9075-C84F6E04E8AC}">
      <dsp:nvSpPr>
        <dsp:cNvPr id="0" name=""/>
        <dsp:cNvSpPr/>
      </dsp:nvSpPr>
      <dsp:spPr>
        <a:xfrm>
          <a:off x="7319961" y="2026151"/>
          <a:ext cx="706462" cy="706462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3200" kern="1200" noProof="0"/>
        </a:p>
      </dsp:txBody>
      <dsp:txXfrm>
        <a:off x="7478915" y="2026151"/>
        <a:ext cx="388554" cy="531613"/>
      </dsp:txXfrm>
    </dsp:sp>
    <dsp:sp modelId="{9FD8B35C-8959-DE44-87D9-3FE1B508AA85}">
      <dsp:nvSpPr>
        <dsp:cNvPr id="0" name=""/>
        <dsp:cNvSpPr/>
      </dsp:nvSpPr>
      <dsp:spPr>
        <a:xfrm>
          <a:off x="7940509" y="3310629"/>
          <a:ext cx="706462" cy="706462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3200" kern="1200" noProof="0"/>
        </a:p>
      </dsp:txBody>
      <dsp:txXfrm>
        <a:off x="8099463" y="3310629"/>
        <a:ext cx="388554" cy="53161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28BB83-0EC8-5847-A96D-C80EB82611A5}">
      <dsp:nvSpPr>
        <dsp:cNvPr id="0" name=""/>
        <dsp:cNvSpPr/>
      </dsp:nvSpPr>
      <dsp:spPr>
        <a:xfrm>
          <a:off x="2408499" y="1009540"/>
          <a:ext cx="837515" cy="605432"/>
        </a:xfrm>
        <a:custGeom>
          <a:avLst/>
          <a:gdLst/>
          <a:ahLst/>
          <a:cxnLst/>
          <a:rect l="0" t="0" r="0" b="0"/>
          <a:pathLst>
            <a:path>
              <a:moveTo>
                <a:pt x="837515" y="0"/>
              </a:moveTo>
              <a:lnTo>
                <a:pt x="837515" y="605432"/>
              </a:lnTo>
              <a:lnTo>
                <a:pt x="0" y="605432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A3D0BC-F6D5-3C47-B0CF-411D1322E9CC}">
      <dsp:nvSpPr>
        <dsp:cNvPr id="0" name=""/>
        <dsp:cNvSpPr/>
      </dsp:nvSpPr>
      <dsp:spPr>
        <a:xfrm>
          <a:off x="4730808" y="3875256"/>
          <a:ext cx="1178438" cy="6054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05432"/>
              </a:lnTo>
              <a:lnTo>
                <a:pt x="1178438" y="605432"/>
              </a:lnTo>
            </a:path>
          </a:pathLst>
        </a:custGeom>
        <a:noFill/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EB842A-5E35-9B4B-8190-179A5477D78C}">
      <dsp:nvSpPr>
        <dsp:cNvPr id="0" name=""/>
        <dsp:cNvSpPr/>
      </dsp:nvSpPr>
      <dsp:spPr>
        <a:xfrm>
          <a:off x="3246014" y="1009540"/>
          <a:ext cx="1484793" cy="18566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44759"/>
              </a:lnTo>
              <a:lnTo>
                <a:pt x="1484793" y="1644759"/>
              </a:lnTo>
              <a:lnTo>
                <a:pt x="1484793" y="185666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3F5429-EC01-484B-B966-2238D4396507}">
      <dsp:nvSpPr>
        <dsp:cNvPr id="0" name=""/>
        <dsp:cNvSpPr/>
      </dsp:nvSpPr>
      <dsp:spPr>
        <a:xfrm>
          <a:off x="2025058" y="3875256"/>
          <a:ext cx="1007481" cy="6054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05432"/>
              </a:lnTo>
              <a:lnTo>
                <a:pt x="1007481" y="605432"/>
              </a:lnTo>
            </a:path>
          </a:pathLst>
        </a:custGeom>
        <a:noFill/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D5EDFA-515D-AD4D-8228-6CB696ABA4BA}">
      <dsp:nvSpPr>
        <dsp:cNvPr id="0" name=""/>
        <dsp:cNvSpPr/>
      </dsp:nvSpPr>
      <dsp:spPr>
        <a:xfrm>
          <a:off x="2025058" y="1009540"/>
          <a:ext cx="1220956" cy="1856660"/>
        </a:xfrm>
        <a:custGeom>
          <a:avLst/>
          <a:gdLst/>
          <a:ahLst/>
          <a:cxnLst/>
          <a:rect l="0" t="0" r="0" b="0"/>
          <a:pathLst>
            <a:path>
              <a:moveTo>
                <a:pt x="1220956" y="0"/>
              </a:moveTo>
              <a:lnTo>
                <a:pt x="1220956" y="1644759"/>
              </a:lnTo>
              <a:lnTo>
                <a:pt x="0" y="1644759"/>
              </a:lnTo>
              <a:lnTo>
                <a:pt x="0" y="185666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941419-6D18-D249-AF38-294CF384849C}">
      <dsp:nvSpPr>
        <dsp:cNvPr id="0" name=""/>
        <dsp:cNvSpPr/>
      </dsp:nvSpPr>
      <dsp:spPr>
        <a:xfrm>
          <a:off x="2486872" y="486"/>
          <a:ext cx="1518284" cy="1009054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7A7B3F-A93C-B247-830C-C3FE4D3B6871}">
      <dsp:nvSpPr>
        <dsp:cNvPr id="0" name=""/>
        <dsp:cNvSpPr/>
      </dsp:nvSpPr>
      <dsp:spPr>
        <a:xfrm>
          <a:off x="2486872" y="486"/>
          <a:ext cx="1518284" cy="1009054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F61BF7-EDC6-8947-B1EB-CB3B34382EDB}">
      <dsp:nvSpPr>
        <dsp:cNvPr id="0" name=""/>
        <dsp:cNvSpPr/>
      </dsp:nvSpPr>
      <dsp:spPr>
        <a:xfrm>
          <a:off x="1727730" y="182116"/>
          <a:ext cx="3036568" cy="645795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/>
            <a:t>CONTABILIDADE PARA O DESENVOLVIMENTO SUSTENTÁVEL</a:t>
          </a:r>
          <a:endParaRPr lang="pt-BR" sz="1800" kern="1200" noProof="0" dirty="0"/>
        </a:p>
      </dsp:txBody>
      <dsp:txXfrm>
        <a:off x="1727730" y="182116"/>
        <a:ext cx="3036568" cy="645795"/>
      </dsp:txXfrm>
    </dsp:sp>
    <dsp:sp modelId="{16688E73-17B2-8A40-B476-DB8EEAC717A6}">
      <dsp:nvSpPr>
        <dsp:cNvPr id="0" name=""/>
        <dsp:cNvSpPr/>
      </dsp:nvSpPr>
      <dsp:spPr>
        <a:xfrm>
          <a:off x="1388612" y="2866201"/>
          <a:ext cx="1272892" cy="1009054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10846A-96F4-B447-BF26-78AE10FCED36}">
      <dsp:nvSpPr>
        <dsp:cNvPr id="0" name=""/>
        <dsp:cNvSpPr/>
      </dsp:nvSpPr>
      <dsp:spPr>
        <a:xfrm>
          <a:off x="1388612" y="2866201"/>
          <a:ext cx="1272892" cy="1009054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0BD90C-DD60-6F4A-BAF7-99A64AADCF10}">
      <dsp:nvSpPr>
        <dsp:cNvPr id="0" name=""/>
        <dsp:cNvSpPr/>
      </dsp:nvSpPr>
      <dsp:spPr>
        <a:xfrm>
          <a:off x="752166" y="3047831"/>
          <a:ext cx="2545784" cy="645795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/>
            <a:t>SIGNIFICADO DE SUSTENTABILIDADE</a:t>
          </a:r>
          <a:endParaRPr lang="pt-BR" sz="1800" kern="1200" noProof="0" dirty="0"/>
        </a:p>
      </dsp:txBody>
      <dsp:txXfrm>
        <a:off x="752166" y="3047831"/>
        <a:ext cx="2545784" cy="645795"/>
      </dsp:txXfrm>
    </dsp:sp>
    <dsp:sp modelId="{8E741513-C836-ED4F-AFEF-9D7168D7BECE}">
      <dsp:nvSpPr>
        <dsp:cNvPr id="0" name=""/>
        <dsp:cNvSpPr/>
      </dsp:nvSpPr>
      <dsp:spPr>
        <a:xfrm>
          <a:off x="2911453" y="4299059"/>
          <a:ext cx="1009054" cy="1009054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9A22A6-C8D5-F248-9B13-E3B4923E64FF}">
      <dsp:nvSpPr>
        <dsp:cNvPr id="0" name=""/>
        <dsp:cNvSpPr/>
      </dsp:nvSpPr>
      <dsp:spPr>
        <a:xfrm>
          <a:off x="2911453" y="4299059"/>
          <a:ext cx="1009054" cy="1009054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66B56E-E454-8247-9A56-FD4D26378090}">
      <dsp:nvSpPr>
        <dsp:cNvPr id="0" name=""/>
        <dsp:cNvSpPr/>
      </dsp:nvSpPr>
      <dsp:spPr>
        <a:xfrm>
          <a:off x="2406926" y="4480688"/>
          <a:ext cx="2018109" cy="645795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/>
            <a:t>Quão exigentes são as condições?</a:t>
          </a:r>
          <a:endParaRPr lang="pt-BR" sz="1800" kern="1200" noProof="0" dirty="0"/>
        </a:p>
      </dsp:txBody>
      <dsp:txXfrm>
        <a:off x="2406926" y="4480688"/>
        <a:ext cx="2018109" cy="645795"/>
      </dsp:txXfrm>
    </dsp:sp>
    <dsp:sp modelId="{3D134330-4DE1-EE44-AABB-A1F5B90A3E8F}">
      <dsp:nvSpPr>
        <dsp:cNvPr id="0" name=""/>
        <dsp:cNvSpPr/>
      </dsp:nvSpPr>
      <dsp:spPr>
        <a:xfrm>
          <a:off x="4226280" y="2866201"/>
          <a:ext cx="1009054" cy="1009054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BC2249-F990-8242-8453-703BB616BA60}">
      <dsp:nvSpPr>
        <dsp:cNvPr id="0" name=""/>
        <dsp:cNvSpPr/>
      </dsp:nvSpPr>
      <dsp:spPr>
        <a:xfrm>
          <a:off x="4226280" y="2866201"/>
          <a:ext cx="1009054" cy="1009054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E38A94-8DCD-0045-8BE1-BC7C20DA7346}">
      <dsp:nvSpPr>
        <dsp:cNvPr id="0" name=""/>
        <dsp:cNvSpPr/>
      </dsp:nvSpPr>
      <dsp:spPr>
        <a:xfrm>
          <a:off x="3721753" y="3047831"/>
          <a:ext cx="2018109" cy="645795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/>
            <a:t>CONCEITO</a:t>
          </a:r>
          <a:endParaRPr lang="pt-BR" sz="1800" kern="1200" noProof="0" dirty="0"/>
        </a:p>
      </dsp:txBody>
      <dsp:txXfrm>
        <a:off x="3721753" y="3047831"/>
        <a:ext cx="2018109" cy="645795"/>
      </dsp:txXfrm>
    </dsp:sp>
    <dsp:sp modelId="{A5B9B41C-F63C-9146-A84B-EEACFA8D3728}">
      <dsp:nvSpPr>
        <dsp:cNvPr id="0" name=""/>
        <dsp:cNvSpPr/>
      </dsp:nvSpPr>
      <dsp:spPr>
        <a:xfrm>
          <a:off x="5739751" y="4299059"/>
          <a:ext cx="1412454" cy="1009054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C08BF9-E00B-ED44-9B76-1CA8B84723D9}">
      <dsp:nvSpPr>
        <dsp:cNvPr id="0" name=""/>
        <dsp:cNvSpPr/>
      </dsp:nvSpPr>
      <dsp:spPr>
        <a:xfrm>
          <a:off x="5739751" y="4299059"/>
          <a:ext cx="1412454" cy="1009054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3A0316-40C9-2948-A0DF-685412C5F9F3}">
      <dsp:nvSpPr>
        <dsp:cNvPr id="0" name=""/>
        <dsp:cNvSpPr/>
      </dsp:nvSpPr>
      <dsp:spPr>
        <a:xfrm>
          <a:off x="5033524" y="4480688"/>
          <a:ext cx="2824909" cy="645795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/>
            <a:t>Somente faz sentido ao nível planetário, ecológico e social</a:t>
          </a:r>
          <a:endParaRPr lang="pt-BR" sz="1800" kern="1200" noProof="0" dirty="0"/>
        </a:p>
      </dsp:txBody>
      <dsp:txXfrm>
        <a:off x="5033524" y="4480688"/>
        <a:ext cx="2824909" cy="645795"/>
      </dsp:txXfrm>
    </dsp:sp>
    <dsp:sp modelId="{E21D2552-6871-8441-8540-718A611370B1}">
      <dsp:nvSpPr>
        <dsp:cNvPr id="0" name=""/>
        <dsp:cNvSpPr/>
      </dsp:nvSpPr>
      <dsp:spPr>
        <a:xfrm>
          <a:off x="1520531" y="1433343"/>
          <a:ext cx="1009054" cy="1009054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C3C735-789A-AC43-837E-7EFABD8A9308}">
      <dsp:nvSpPr>
        <dsp:cNvPr id="0" name=""/>
        <dsp:cNvSpPr/>
      </dsp:nvSpPr>
      <dsp:spPr>
        <a:xfrm>
          <a:off x="1520531" y="1433343"/>
          <a:ext cx="1009054" cy="1009054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08830F-1716-F34B-8EEA-445269793BAD}">
      <dsp:nvSpPr>
        <dsp:cNvPr id="0" name=""/>
        <dsp:cNvSpPr/>
      </dsp:nvSpPr>
      <dsp:spPr>
        <a:xfrm>
          <a:off x="1016003" y="1614973"/>
          <a:ext cx="2018109" cy="645795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/>
            <a:t>PROBLEMA CENTRAL</a:t>
          </a:r>
          <a:endParaRPr lang="pt-BR" sz="1800" kern="1200" noProof="0" dirty="0"/>
        </a:p>
      </dsp:txBody>
      <dsp:txXfrm>
        <a:off x="1016003" y="1614973"/>
        <a:ext cx="2018109" cy="64579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768E6E-88FE-BE4C-A265-651C8896E39E}">
      <dsp:nvSpPr>
        <dsp:cNvPr id="0" name=""/>
        <dsp:cNvSpPr/>
      </dsp:nvSpPr>
      <dsp:spPr>
        <a:xfrm>
          <a:off x="570180" y="1151838"/>
          <a:ext cx="5511740" cy="2848433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0DA8F04-1C70-634D-B137-C34D4398C349}">
      <dsp:nvSpPr>
        <dsp:cNvPr id="0" name=""/>
        <dsp:cNvSpPr/>
      </dsp:nvSpPr>
      <dsp:spPr>
        <a:xfrm>
          <a:off x="734898" y="1655302"/>
          <a:ext cx="2559474" cy="2436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b="1" kern="1200" noProof="0" dirty="0" smtClean="0">
              <a:latin typeface="Calibri"/>
              <a:cs typeface="Calibri"/>
            </a:rPr>
            <a:t>FORTE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b="1" kern="1200" noProof="0" dirty="0" smtClean="0">
              <a:latin typeface="Calibri"/>
              <a:cs typeface="Calibri"/>
            </a:rPr>
            <a:t>DESENVOLVIMENTO SUSTENTÁVEL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kern="1200" noProof="0" dirty="0" smtClean="0">
              <a:latin typeface="Calibri"/>
              <a:cs typeface="Calibri"/>
            </a:rPr>
            <a:t>Uma enorme lacuna entre a posição atual e a de sustentabilidade</a:t>
          </a:r>
          <a:endParaRPr lang="pt-BR" sz="2200" kern="1200" noProof="0" dirty="0">
            <a:latin typeface="Calibri"/>
            <a:cs typeface="Calibri"/>
          </a:endParaRPr>
        </a:p>
      </dsp:txBody>
      <dsp:txXfrm>
        <a:off x="734898" y="1655302"/>
        <a:ext cx="2559474" cy="2436800"/>
      </dsp:txXfrm>
    </dsp:sp>
    <dsp:sp modelId="{0A53259D-DAC7-324B-9F33-535E28DA0536}">
      <dsp:nvSpPr>
        <dsp:cNvPr id="0" name=""/>
        <dsp:cNvSpPr/>
      </dsp:nvSpPr>
      <dsp:spPr>
        <a:xfrm>
          <a:off x="3351391" y="1655302"/>
          <a:ext cx="2559474" cy="2436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b="1" kern="1200" noProof="0" dirty="0" smtClean="0">
              <a:latin typeface="Calibri"/>
              <a:cs typeface="Calibri"/>
            </a:rPr>
            <a:t>FRACO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b="1" kern="1200" noProof="0" dirty="0" smtClean="0">
              <a:latin typeface="Calibri"/>
              <a:cs typeface="Calibri"/>
            </a:rPr>
            <a:t>DESENVOLVIMENTO SUSTENTÁVEL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kern="1200" noProof="0" dirty="0" smtClean="0">
              <a:latin typeface="Calibri"/>
              <a:cs typeface="Calibri"/>
            </a:rPr>
            <a:t>As ações humanas não são críticas ou irreversíveis</a:t>
          </a:r>
        </a:p>
      </dsp:txBody>
      <dsp:txXfrm>
        <a:off x="3351391" y="1655302"/>
        <a:ext cx="2559474" cy="2436800"/>
      </dsp:txXfrm>
    </dsp:sp>
    <dsp:sp modelId="{312EDD13-20F0-BA41-B972-145E1499FECA}">
      <dsp:nvSpPr>
        <dsp:cNvPr id="0" name=""/>
        <dsp:cNvSpPr/>
      </dsp:nvSpPr>
      <dsp:spPr>
        <a:xfrm>
          <a:off x="0" y="424730"/>
          <a:ext cx="1077006" cy="1077006"/>
        </a:xfrm>
        <a:prstGeom prst="plus">
          <a:avLst>
            <a:gd name="adj" fmla="val 328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0508C35-C7CA-1A47-B558-720F0E000E0B}">
      <dsp:nvSpPr>
        <dsp:cNvPr id="0" name=""/>
        <dsp:cNvSpPr/>
      </dsp:nvSpPr>
      <dsp:spPr>
        <a:xfrm>
          <a:off x="5321680" y="956164"/>
          <a:ext cx="1013653" cy="34736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57C15BA-BF10-C540-B7EC-8D8C0BC1ADEB}">
      <dsp:nvSpPr>
        <dsp:cNvPr id="0" name=""/>
        <dsp:cNvSpPr/>
      </dsp:nvSpPr>
      <dsp:spPr>
        <a:xfrm>
          <a:off x="3326050" y="1660512"/>
          <a:ext cx="633" cy="2327378"/>
        </a:xfrm>
        <a:prstGeom prst="line">
          <a:avLst/>
        </a:pr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2A47DC-1010-7F47-83C1-5F7FBF6C227D}">
      <dsp:nvSpPr>
        <dsp:cNvPr id="0" name=""/>
        <dsp:cNvSpPr/>
      </dsp:nvSpPr>
      <dsp:spPr>
        <a:xfrm>
          <a:off x="1707409" y="-266407"/>
          <a:ext cx="4846879" cy="4846879"/>
        </a:xfrm>
        <a:prstGeom prst="circularArrow">
          <a:avLst>
            <a:gd name="adj1" fmla="val 5544"/>
            <a:gd name="adj2" fmla="val 330680"/>
            <a:gd name="adj3" fmla="val 13087996"/>
            <a:gd name="adj4" fmla="val 17820388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BF01BDB-5A86-154A-A70C-73C7FD93119F}">
      <dsp:nvSpPr>
        <dsp:cNvPr id="0" name=""/>
        <dsp:cNvSpPr/>
      </dsp:nvSpPr>
      <dsp:spPr>
        <a:xfrm>
          <a:off x="2679015" y="2027"/>
          <a:ext cx="2903668" cy="1139614"/>
        </a:xfrm>
        <a:prstGeom prst="roundRect">
          <a:avLst/>
        </a:prstGeom>
        <a:solidFill>
          <a:srgbClr val="003E00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>
              <a:solidFill>
                <a:srgbClr val="FFFFFF"/>
              </a:solidFill>
            </a:rPr>
            <a:t>ENTÃO, O QUE É DESENVOLVIMENTO SUSTENTÁVEL?</a:t>
          </a:r>
          <a:endParaRPr lang="pt-BR" sz="1800" kern="1200" noProof="0" dirty="0">
            <a:solidFill>
              <a:srgbClr val="FFFFFF"/>
            </a:solidFill>
          </a:endParaRPr>
        </a:p>
      </dsp:txBody>
      <dsp:txXfrm>
        <a:off x="2734646" y="57658"/>
        <a:ext cx="2792406" cy="1028352"/>
      </dsp:txXfrm>
    </dsp:sp>
    <dsp:sp modelId="{7D416D85-45E6-6B47-9091-F98ACD35E2CF}">
      <dsp:nvSpPr>
        <dsp:cNvPr id="0" name=""/>
        <dsp:cNvSpPr/>
      </dsp:nvSpPr>
      <dsp:spPr>
        <a:xfrm>
          <a:off x="4956983" y="1311633"/>
          <a:ext cx="2279228" cy="1350602"/>
        </a:xfrm>
        <a:prstGeom prst="roundRect">
          <a:avLst/>
        </a:prstGeom>
        <a:solidFill>
          <a:srgbClr val="97AE16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/>
            <a:t>Interpretações sobre este conceito são </a:t>
          </a:r>
          <a:r>
            <a:rPr lang="pt-BR" sz="1800" b="1" kern="1200" noProof="0" dirty="0" smtClean="0"/>
            <a:t>(</a:t>
          </a:r>
          <a:r>
            <a:rPr lang="pt-BR" sz="1800" b="1" kern="1200" noProof="0" dirty="0" err="1" smtClean="0"/>
            <a:t>re</a:t>
          </a:r>
          <a:r>
            <a:rPr lang="pt-BR" sz="1800" b="1" kern="1200" noProof="0" dirty="0" smtClean="0"/>
            <a:t>) construídos </a:t>
          </a:r>
          <a:r>
            <a:rPr lang="pt-BR" sz="1800" kern="1200" noProof="0" dirty="0" smtClean="0"/>
            <a:t>por grupos de poder</a:t>
          </a:r>
          <a:endParaRPr lang="pt-BR" sz="1800" kern="1200" noProof="0" dirty="0"/>
        </a:p>
      </dsp:txBody>
      <dsp:txXfrm>
        <a:off x="5022914" y="1377564"/>
        <a:ext cx="2147366" cy="1218740"/>
      </dsp:txXfrm>
    </dsp:sp>
    <dsp:sp modelId="{BDD1C5F4-F25D-6346-9304-7D10876AEEAD}">
      <dsp:nvSpPr>
        <dsp:cNvPr id="0" name=""/>
        <dsp:cNvSpPr/>
      </dsp:nvSpPr>
      <dsp:spPr>
        <a:xfrm>
          <a:off x="1703045" y="3247938"/>
          <a:ext cx="2279228" cy="1139614"/>
        </a:xfrm>
        <a:prstGeom prst="roundRect">
          <a:avLst/>
        </a:prstGeom>
        <a:solidFill>
          <a:srgbClr val="97AE16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/>
            <a:t>Existe a necessidade de </a:t>
          </a:r>
          <a:r>
            <a:rPr lang="pt-BR" sz="1800" b="1" kern="1200" noProof="0" dirty="0" smtClean="0"/>
            <a:t>novas interpretações</a:t>
          </a:r>
          <a:endParaRPr lang="pt-BR" sz="1800" b="1" kern="1200" noProof="0" dirty="0"/>
        </a:p>
      </dsp:txBody>
      <dsp:txXfrm>
        <a:off x="1758676" y="3303569"/>
        <a:ext cx="2167966" cy="1028352"/>
      </dsp:txXfrm>
    </dsp:sp>
    <dsp:sp modelId="{AFFF6391-8F6F-6B41-9296-E3B1565A50CF}">
      <dsp:nvSpPr>
        <dsp:cNvPr id="0" name=""/>
        <dsp:cNvSpPr/>
      </dsp:nvSpPr>
      <dsp:spPr>
        <a:xfrm>
          <a:off x="987187" y="1287629"/>
          <a:ext cx="2279228" cy="1139614"/>
        </a:xfrm>
        <a:prstGeom prst="roundRect">
          <a:avLst/>
        </a:prstGeom>
        <a:solidFill>
          <a:srgbClr val="97AE16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/>
            <a:t>MAS, … qualquer interpretação será apenas uma </a:t>
          </a:r>
          <a:r>
            <a:rPr lang="pt-BR" sz="1800" b="1" kern="1200" noProof="0" dirty="0" smtClean="0"/>
            <a:t>tentativa</a:t>
          </a:r>
          <a:endParaRPr lang="pt-BR" sz="1800" b="1" kern="1200" noProof="0" dirty="0"/>
        </a:p>
      </dsp:txBody>
      <dsp:txXfrm>
        <a:off x="1042818" y="1343260"/>
        <a:ext cx="2167966" cy="1028352"/>
      </dsp:txXfrm>
    </dsp:sp>
    <dsp:sp modelId="{9F39C0E9-9A71-B14A-A92D-31D26E8C2EEE}">
      <dsp:nvSpPr>
        <dsp:cNvPr id="0" name=""/>
        <dsp:cNvSpPr/>
      </dsp:nvSpPr>
      <dsp:spPr>
        <a:xfrm>
          <a:off x="4675302" y="3193266"/>
          <a:ext cx="2279228" cy="1139614"/>
        </a:xfrm>
        <a:prstGeom prst="roundRect">
          <a:avLst/>
        </a:prstGeom>
        <a:solidFill>
          <a:srgbClr val="97AE16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/>
            <a:t>Os contadores devem </a:t>
          </a:r>
          <a:r>
            <a:rPr lang="pt-BR" sz="1800" b="1" kern="1200" noProof="0" dirty="0" smtClean="0"/>
            <a:t>desafiar</a:t>
          </a:r>
          <a:r>
            <a:rPr lang="pt-BR" sz="1800" kern="1200" noProof="0" dirty="0" smtClean="0"/>
            <a:t> qualquer discurso sem fundamento</a:t>
          </a:r>
          <a:endParaRPr lang="pt-BR" sz="1800" kern="1200" noProof="0" dirty="0"/>
        </a:p>
      </dsp:txBody>
      <dsp:txXfrm>
        <a:off x="4730933" y="3248897"/>
        <a:ext cx="2167966" cy="102835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01E587-8DEA-A449-86E7-1E2602560DE9}">
      <dsp:nvSpPr>
        <dsp:cNvPr id="0" name=""/>
        <dsp:cNvSpPr/>
      </dsp:nvSpPr>
      <dsp:spPr>
        <a:xfrm>
          <a:off x="434524" y="245306"/>
          <a:ext cx="7745718" cy="14344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noProof="0" dirty="0" smtClean="0">
              <a:solidFill>
                <a:srgbClr val="001E35"/>
              </a:solidFill>
            </a:rPr>
            <a:t>“Até que ponto, se é possível, podemos contabilizar pelo desenvolvimento sustentável ao nível organizacional?”</a:t>
          </a:r>
          <a:endParaRPr lang="pt-BR" sz="2000" kern="1200" noProof="0" dirty="0"/>
        </a:p>
      </dsp:txBody>
      <dsp:txXfrm>
        <a:off x="434524" y="245306"/>
        <a:ext cx="7745718" cy="1434493"/>
      </dsp:txXfrm>
    </dsp:sp>
    <dsp:sp modelId="{E9F13FF7-7692-0045-9692-49A724715710}">
      <dsp:nvSpPr>
        <dsp:cNvPr id="0" name=""/>
        <dsp:cNvSpPr/>
      </dsp:nvSpPr>
      <dsp:spPr>
        <a:xfrm>
          <a:off x="434524" y="1679799"/>
          <a:ext cx="1032762" cy="17212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633EA19-478C-264C-BFEC-2CB172E863F9}">
      <dsp:nvSpPr>
        <dsp:cNvPr id="0" name=""/>
        <dsp:cNvSpPr/>
      </dsp:nvSpPr>
      <dsp:spPr>
        <a:xfrm>
          <a:off x="1527531" y="1679799"/>
          <a:ext cx="1032762" cy="17212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72AA0F9-23D0-B145-9860-BED31C021619}">
      <dsp:nvSpPr>
        <dsp:cNvPr id="0" name=""/>
        <dsp:cNvSpPr/>
      </dsp:nvSpPr>
      <dsp:spPr>
        <a:xfrm>
          <a:off x="2620538" y="1679799"/>
          <a:ext cx="1032762" cy="17212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871BD98-3CAE-0A4C-8D61-23FB6159F664}">
      <dsp:nvSpPr>
        <dsp:cNvPr id="0" name=""/>
        <dsp:cNvSpPr/>
      </dsp:nvSpPr>
      <dsp:spPr>
        <a:xfrm>
          <a:off x="3713545" y="1679799"/>
          <a:ext cx="1032762" cy="17212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C8243E3-814A-4046-ADF5-A08CEE7E9E60}">
      <dsp:nvSpPr>
        <dsp:cNvPr id="0" name=""/>
        <dsp:cNvSpPr/>
      </dsp:nvSpPr>
      <dsp:spPr>
        <a:xfrm>
          <a:off x="4806552" y="1679799"/>
          <a:ext cx="1032762" cy="17212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06FCA5F-5886-EF48-A8F0-DBDA9965B7B4}">
      <dsp:nvSpPr>
        <dsp:cNvPr id="0" name=""/>
        <dsp:cNvSpPr/>
      </dsp:nvSpPr>
      <dsp:spPr>
        <a:xfrm>
          <a:off x="5899559" y="1679799"/>
          <a:ext cx="1032762" cy="17212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3E7466A-0EC6-8C49-8F79-75FFB1E24210}">
      <dsp:nvSpPr>
        <dsp:cNvPr id="0" name=""/>
        <dsp:cNvSpPr/>
      </dsp:nvSpPr>
      <dsp:spPr>
        <a:xfrm>
          <a:off x="6992565" y="1679799"/>
          <a:ext cx="1032762" cy="17212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CADCCC4-ED7C-1A4C-9511-C8C7029775A2}">
      <dsp:nvSpPr>
        <dsp:cNvPr id="0" name=""/>
        <dsp:cNvSpPr/>
      </dsp:nvSpPr>
      <dsp:spPr>
        <a:xfrm>
          <a:off x="434524" y="1953434"/>
          <a:ext cx="7745718" cy="1210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noProof="0" dirty="0" smtClean="0">
              <a:solidFill>
                <a:srgbClr val="001E35"/>
              </a:solidFill>
            </a:rPr>
            <a:t>“O que é este desenvolvimento sustentável que queremos contabilizar e por que queremos realizar esta contabilidade?”</a:t>
          </a:r>
          <a:endParaRPr lang="pt-BR" sz="2000" kern="1200" noProof="0" dirty="0"/>
        </a:p>
      </dsp:txBody>
      <dsp:txXfrm>
        <a:off x="434524" y="1953434"/>
        <a:ext cx="7745718" cy="1210923"/>
      </dsp:txXfrm>
    </dsp:sp>
    <dsp:sp modelId="{71406492-91CB-A444-8731-5F5B2BB8845A}">
      <dsp:nvSpPr>
        <dsp:cNvPr id="0" name=""/>
        <dsp:cNvSpPr/>
      </dsp:nvSpPr>
      <dsp:spPr>
        <a:xfrm>
          <a:off x="434524" y="3164358"/>
          <a:ext cx="1032762" cy="17212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8B73716-3C92-8B44-B7A7-D4D49C205227}">
      <dsp:nvSpPr>
        <dsp:cNvPr id="0" name=""/>
        <dsp:cNvSpPr/>
      </dsp:nvSpPr>
      <dsp:spPr>
        <a:xfrm>
          <a:off x="1527531" y="3164358"/>
          <a:ext cx="1032762" cy="17212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D7C13E-8BAF-2540-80F9-3DA4B26F9DB1}">
      <dsp:nvSpPr>
        <dsp:cNvPr id="0" name=""/>
        <dsp:cNvSpPr/>
      </dsp:nvSpPr>
      <dsp:spPr>
        <a:xfrm>
          <a:off x="2620538" y="3164358"/>
          <a:ext cx="1032762" cy="17212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D39DD85-017B-FA48-8909-49E3E90A8F01}">
      <dsp:nvSpPr>
        <dsp:cNvPr id="0" name=""/>
        <dsp:cNvSpPr/>
      </dsp:nvSpPr>
      <dsp:spPr>
        <a:xfrm>
          <a:off x="3713545" y="3164358"/>
          <a:ext cx="1032762" cy="17212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BD0C0C2-34B5-374B-B68B-DA3EAFD45F40}">
      <dsp:nvSpPr>
        <dsp:cNvPr id="0" name=""/>
        <dsp:cNvSpPr/>
      </dsp:nvSpPr>
      <dsp:spPr>
        <a:xfrm>
          <a:off x="4806552" y="3164358"/>
          <a:ext cx="1032762" cy="17212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536ACF5-C4E7-404E-9873-2923327A95BC}">
      <dsp:nvSpPr>
        <dsp:cNvPr id="0" name=""/>
        <dsp:cNvSpPr/>
      </dsp:nvSpPr>
      <dsp:spPr>
        <a:xfrm>
          <a:off x="5899559" y="3164358"/>
          <a:ext cx="1032762" cy="17212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2F826AA-ADDD-7E48-B487-36F938790EAB}">
      <dsp:nvSpPr>
        <dsp:cNvPr id="0" name=""/>
        <dsp:cNvSpPr/>
      </dsp:nvSpPr>
      <dsp:spPr>
        <a:xfrm>
          <a:off x="6992565" y="3164358"/>
          <a:ext cx="1032762" cy="17212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FFE0270-EA1C-1642-9E49-A7C503502D94}">
      <dsp:nvSpPr>
        <dsp:cNvPr id="0" name=""/>
        <dsp:cNvSpPr/>
      </dsp:nvSpPr>
      <dsp:spPr>
        <a:xfrm>
          <a:off x="434524" y="3437993"/>
          <a:ext cx="7745718" cy="12249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noProof="0" dirty="0" smtClean="0">
              <a:solidFill>
                <a:srgbClr val="001E35"/>
              </a:solidFill>
            </a:rPr>
            <a:t>“Deveremos, na realidade, procurar construir uma contabilidade a respeito (qualquer coisa que isto virá a ser)?”</a:t>
          </a:r>
          <a:endParaRPr lang="pt-BR" sz="2000" kern="1200" noProof="0" dirty="0"/>
        </a:p>
      </dsp:txBody>
      <dsp:txXfrm>
        <a:off x="434524" y="3437993"/>
        <a:ext cx="7745718" cy="1224957"/>
      </dsp:txXfrm>
    </dsp:sp>
    <dsp:sp modelId="{03FD462B-7E3D-164C-91DD-ED78486822F5}">
      <dsp:nvSpPr>
        <dsp:cNvPr id="0" name=""/>
        <dsp:cNvSpPr/>
      </dsp:nvSpPr>
      <dsp:spPr>
        <a:xfrm>
          <a:off x="434524" y="4662950"/>
          <a:ext cx="1032762" cy="17212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51A59B5-30CE-E244-AF8F-72610716B0DD}">
      <dsp:nvSpPr>
        <dsp:cNvPr id="0" name=""/>
        <dsp:cNvSpPr/>
      </dsp:nvSpPr>
      <dsp:spPr>
        <a:xfrm>
          <a:off x="1527531" y="4662950"/>
          <a:ext cx="1032762" cy="17212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3374B7E-0AFE-E042-83B5-47B5E78F0746}">
      <dsp:nvSpPr>
        <dsp:cNvPr id="0" name=""/>
        <dsp:cNvSpPr/>
      </dsp:nvSpPr>
      <dsp:spPr>
        <a:xfrm>
          <a:off x="2620538" y="4662950"/>
          <a:ext cx="1032762" cy="17212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C8E290D-D154-584E-AD7A-CC850482C6C2}">
      <dsp:nvSpPr>
        <dsp:cNvPr id="0" name=""/>
        <dsp:cNvSpPr/>
      </dsp:nvSpPr>
      <dsp:spPr>
        <a:xfrm>
          <a:off x="3713545" y="4662950"/>
          <a:ext cx="1032762" cy="17212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1250A76-0B89-FF43-98A6-31339D9106EA}">
      <dsp:nvSpPr>
        <dsp:cNvPr id="0" name=""/>
        <dsp:cNvSpPr/>
      </dsp:nvSpPr>
      <dsp:spPr>
        <a:xfrm>
          <a:off x="4806552" y="4662950"/>
          <a:ext cx="1032762" cy="17212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A5B2BA7-3749-104C-A85A-B7CB49345F8F}">
      <dsp:nvSpPr>
        <dsp:cNvPr id="0" name=""/>
        <dsp:cNvSpPr/>
      </dsp:nvSpPr>
      <dsp:spPr>
        <a:xfrm>
          <a:off x="5899559" y="4662950"/>
          <a:ext cx="1032762" cy="17212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73F71A1-F162-7C45-A11D-2CBB41DE7BA8}">
      <dsp:nvSpPr>
        <dsp:cNvPr id="0" name=""/>
        <dsp:cNvSpPr/>
      </dsp:nvSpPr>
      <dsp:spPr>
        <a:xfrm>
          <a:off x="6992565" y="4662950"/>
          <a:ext cx="1032762" cy="172127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E25B13-4A77-3044-8274-52088F0E4DAC}">
      <dsp:nvSpPr>
        <dsp:cNvPr id="0" name=""/>
        <dsp:cNvSpPr/>
      </dsp:nvSpPr>
      <dsp:spPr>
        <a:xfrm>
          <a:off x="2389585" y="2075113"/>
          <a:ext cx="3596036" cy="2643425"/>
        </a:xfrm>
        <a:prstGeom prst="ellipse">
          <a:avLst/>
        </a:prstGeom>
        <a:solidFill>
          <a:srgbClr val="003600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smtClean="0">
              <a:solidFill>
                <a:srgbClr val="FFFFFF"/>
              </a:solidFill>
            </a:rPr>
            <a:t>QUAIS SÃO AS CARACTERISTICAS DA CONTABILIDADE PARA O DESENVOLVIMENTO SUSTENTÁVEL?</a:t>
          </a:r>
          <a:endParaRPr lang="pt-BR" sz="1800" kern="1200" noProof="0">
            <a:solidFill>
              <a:srgbClr val="FFFFFF"/>
            </a:solidFill>
          </a:endParaRPr>
        </a:p>
      </dsp:txBody>
      <dsp:txXfrm>
        <a:off x="2916212" y="2462234"/>
        <a:ext cx="2542782" cy="1869183"/>
      </dsp:txXfrm>
    </dsp:sp>
    <dsp:sp modelId="{893CA7FB-AB00-E747-8FEE-3B3B9A9B6C41}">
      <dsp:nvSpPr>
        <dsp:cNvPr id="0" name=""/>
        <dsp:cNvSpPr/>
      </dsp:nvSpPr>
      <dsp:spPr>
        <a:xfrm rot="12900000">
          <a:off x="1094315" y="1509370"/>
          <a:ext cx="1871378" cy="753376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718A0DF-A88E-F54D-86CF-28F4CE6382FE}">
      <dsp:nvSpPr>
        <dsp:cNvPr id="0" name=""/>
        <dsp:cNvSpPr/>
      </dsp:nvSpPr>
      <dsp:spPr>
        <a:xfrm>
          <a:off x="7905" y="344867"/>
          <a:ext cx="2511253" cy="200900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/>
            <a:t>Atualmente, esta forma de contabilidade está mais relacionada com a </a:t>
          </a:r>
          <a:r>
            <a:rPr lang="pt-BR" sz="1800" b="1" kern="1200" noProof="0" dirty="0" smtClean="0"/>
            <a:t>responsabilidade social e gestão ambiental</a:t>
          </a:r>
          <a:endParaRPr lang="pt-BR" sz="1800" b="1" kern="1200" noProof="0" dirty="0"/>
        </a:p>
      </dsp:txBody>
      <dsp:txXfrm>
        <a:off x="66747" y="403709"/>
        <a:ext cx="2393569" cy="1891319"/>
      </dsp:txXfrm>
    </dsp:sp>
    <dsp:sp modelId="{4F653192-C30E-0A48-A4C6-B199287EDF2A}">
      <dsp:nvSpPr>
        <dsp:cNvPr id="0" name=""/>
        <dsp:cNvSpPr/>
      </dsp:nvSpPr>
      <dsp:spPr>
        <a:xfrm rot="19500000">
          <a:off x="5409514" y="1509370"/>
          <a:ext cx="1871378" cy="753376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2860E03-38BC-A340-8FCF-0D092B6F9D78}">
      <dsp:nvSpPr>
        <dsp:cNvPr id="0" name=""/>
        <dsp:cNvSpPr/>
      </dsp:nvSpPr>
      <dsp:spPr>
        <a:xfrm>
          <a:off x="5856048" y="344867"/>
          <a:ext cx="2511253" cy="200900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/>
            <a:t>Contudo, </a:t>
          </a:r>
          <a:r>
            <a:rPr lang="pt-BR" sz="1800" b="1" kern="1200" noProof="0" dirty="0" smtClean="0"/>
            <a:t>existem algumas tentativas </a:t>
          </a:r>
          <a:r>
            <a:rPr lang="pt-BR" sz="1800" kern="1200" noProof="0" dirty="0" smtClean="0"/>
            <a:t>de produção de uma narrativa a respeito de desenvolvimento sustentável (e.g.: GRI)</a:t>
          </a:r>
          <a:endParaRPr lang="pt-BR" sz="1800" kern="1200" noProof="0" dirty="0"/>
        </a:p>
      </dsp:txBody>
      <dsp:txXfrm>
        <a:off x="5914890" y="403709"/>
        <a:ext cx="2393569" cy="189131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AD9099-1665-7A41-8638-ABC9F2C692DD}">
      <dsp:nvSpPr>
        <dsp:cNvPr id="0" name=""/>
        <dsp:cNvSpPr/>
      </dsp:nvSpPr>
      <dsp:spPr>
        <a:xfrm>
          <a:off x="157105" y="5"/>
          <a:ext cx="1853749" cy="92687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>
              <a:latin typeface="Calibri"/>
              <a:cs typeface="Calibri"/>
            </a:rPr>
            <a:t>QUAIS SÃO AS CARACTERÍSTICAS DO TBL?</a:t>
          </a:r>
          <a:endParaRPr lang="pt-BR" sz="1800" kern="1200" noProof="0" dirty="0">
            <a:latin typeface="Calibri"/>
            <a:cs typeface="Calibri"/>
          </a:endParaRPr>
        </a:p>
      </dsp:txBody>
      <dsp:txXfrm>
        <a:off x="184252" y="27152"/>
        <a:ext cx="1799455" cy="872580"/>
      </dsp:txXfrm>
    </dsp:sp>
    <dsp:sp modelId="{1589FF9F-BFF7-654E-B7F3-4536035DBAB3}">
      <dsp:nvSpPr>
        <dsp:cNvPr id="0" name=""/>
        <dsp:cNvSpPr/>
      </dsp:nvSpPr>
      <dsp:spPr>
        <a:xfrm>
          <a:off x="342480" y="926880"/>
          <a:ext cx="185374" cy="6951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95156"/>
              </a:lnTo>
              <a:lnTo>
                <a:pt x="185374" y="69515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3D16FF-B990-2D42-A29C-95633540BBF6}">
      <dsp:nvSpPr>
        <dsp:cNvPr id="0" name=""/>
        <dsp:cNvSpPr/>
      </dsp:nvSpPr>
      <dsp:spPr>
        <a:xfrm>
          <a:off x="527855" y="1158599"/>
          <a:ext cx="8386675" cy="9268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noProof="0" dirty="0" smtClean="0">
              <a:solidFill>
                <a:srgbClr val="1F111F"/>
              </a:solidFill>
              <a:latin typeface="Calibri"/>
              <a:cs typeface="Calibri"/>
            </a:rPr>
            <a:t>Troca/equilíbrio  </a:t>
          </a:r>
          <a:r>
            <a:rPr lang="pt-BR" sz="1800" kern="1200" noProof="0" dirty="0" smtClean="0">
              <a:solidFill>
                <a:srgbClr val="1F111F"/>
              </a:solidFill>
              <a:latin typeface="Calibri"/>
              <a:cs typeface="Calibri"/>
            </a:rPr>
            <a:t>entre social, ambiental e econômico é provavelmente </a:t>
          </a:r>
          <a:r>
            <a:rPr lang="pt-BR" sz="1800" b="1" kern="1200" noProof="0" dirty="0" smtClean="0">
              <a:solidFill>
                <a:srgbClr val="1F111F"/>
              </a:solidFill>
              <a:latin typeface="Calibri"/>
              <a:cs typeface="Calibri"/>
            </a:rPr>
            <a:t>impossível</a:t>
          </a:r>
          <a:endParaRPr lang="pt-BR" sz="1800" b="1" kern="1200" noProof="0" dirty="0">
            <a:latin typeface="Calibri"/>
            <a:cs typeface="Calibri"/>
          </a:endParaRPr>
        </a:p>
      </dsp:txBody>
      <dsp:txXfrm>
        <a:off x="555002" y="1185746"/>
        <a:ext cx="8332381" cy="872580"/>
      </dsp:txXfrm>
    </dsp:sp>
    <dsp:sp modelId="{5CB3A5AB-F345-194E-A7AC-F537A0B0DB24}">
      <dsp:nvSpPr>
        <dsp:cNvPr id="0" name=""/>
        <dsp:cNvSpPr/>
      </dsp:nvSpPr>
      <dsp:spPr>
        <a:xfrm>
          <a:off x="342480" y="926880"/>
          <a:ext cx="185374" cy="18537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749"/>
              </a:lnTo>
              <a:lnTo>
                <a:pt x="185374" y="1853749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2145CC-72EA-6A4C-934B-5201A2CAD2E3}">
      <dsp:nvSpPr>
        <dsp:cNvPr id="0" name=""/>
        <dsp:cNvSpPr/>
      </dsp:nvSpPr>
      <dsp:spPr>
        <a:xfrm>
          <a:off x="527855" y="2317192"/>
          <a:ext cx="8386675" cy="9268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>
              <a:solidFill>
                <a:srgbClr val="1F111F"/>
              </a:solidFill>
              <a:latin typeface="Calibri"/>
              <a:cs typeface="Calibri"/>
            </a:rPr>
            <a:t>TBL como sinônimo de desenvolvimento sustentável é incorreto e </a:t>
          </a:r>
          <a:r>
            <a:rPr lang="pt-BR" sz="1800" b="1" kern="1200" noProof="0" dirty="0" smtClean="0">
              <a:solidFill>
                <a:srgbClr val="1F111F"/>
              </a:solidFill>
              <a:latin typeface="Calibri"/>
              <a:cs typeface="Calibri"/>
            </a:rPr>
            <a:t>nunca irá prover uma representação igualitária</a:t>
          </a:r>
          <a:endParaRPr lang="pt-BR" sz="1800" b="1" kern="1200" noProof="0" dirty="0">
            <a:latin typeface="Calibri"/>
            <a:cs typeface="Calibri"/>
          </a:endParaRPr>
        </a:p>
      </dsp:txBody>
      <dsp:txXfrm>
        <a:off x="555002" y="2344339"/>
        <a:ext cx="8332381" cy="872580"/>
      </dsp:txXfrm>
    </dsp:sp>
    <dsp:sp modelId="{8F0AF9E3-1CEC-3748-93C6-92C7A47B8AD5}">
      <dsp:nvSpPr>
        <dsp:cNvPr id="0" name=""/>
        <dsp:cNvSpPr/>
      </dsp:nvSpPr>
      <dsp:spPr>
        <a:xfrm>
          <a:off x="342480" y="926880"/>
          <a:ext cx="185374" cy="30123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12343"/>
              </a:lnTo>
              <a:lnTo>
                <a:pt x="185374" y="3012343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94A225-05C5-A544-B907-2064A0E54BCF}">
      <dsp:nvSpPr>
        <dsp:cNvPr id="0" name=""/>
        <dsp:cNvSpPr/>
      </dsp:nvSpPr>
      <dsp:spPr>
        <a:xfrm>
          <a:off x="527855" y="3475786"/>
          <a:ext cx="8386675" cy="9268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>
              <a:solidFill>
                <a:srgbClr val="1F111F"/>
              </a:solidFill>
              <a:latin typeface="Calibri"/>
              <a:cs typeface="Calibri"/>
            </a:rPr>
            <a:t>TBL é uma </a:t>
          </a:r>
          <a:r>
            <a:rPr lang="pt-BR" sz="1800" b="1" kern="1200" noProof="0" dirty="0" smtClean="0">
              <a:solidFill>
                <a:srgbClr val="1F111F"/>
              </a:solidFill>
              <a:latin typeface="Calibri"/>
              <a:cs typeface="Calibri"/>
            </a:rPr>
            <a:t>contabilidade para representar tópicos ao nível social, econômico e ambiental</a:t>
          </a:r>
          <a:endParaRPr lang="pt-BR" sz="1800" b="1" kern="1200" noProof="0" dirty="0">
            <a:latin typeface="Calibri"/>
            <a:cs typeface="Calibri"/>
          </a:endParaRPr>
        </a:p>
      </dsp:txBody>
      <dsp:txXfrm>
        <a:off x="555002" y="3502933"/>
        <a:ext cx="8332381" cy="87258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5BF9B4-2C69-2F42-9DCA-F7326C885C3C}">
      <dsp:nvSpPr>
        <dsp:cNvPr id="0" name=""/>
        <dsp:cNvSpPr/>
      </dsp:nvSpPr>
      <dsp:spPr>
        <a:xfrm>
          <a:off x="3480736" y="2923662"/>
          <a:ext cx="2385726" cy="2385726"/>
        </a:xfrm>
        <a:prstGeom prst="ellipse">
          <a:avLst/>
        </a:prstGeom>
        <a:solidFill>
          <a:schemeClr val="tx2">
            <a:lumMod val="5000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6500" kern="1200" noProof="0" smtClean="0">
              <a:solidFill>
                <a:srgbClr val="FFFFFF"/>
              </a:solidFill>
              <a:latin typeface="Calibri"/>
              <a:cs typeface="Calibri"/>
            </a:rPr>
            <a:t>GRI</a:t>
          </a:r>
          <a:endParaRPr lang="pt-BR" sz="6500" kern="1200" noProof="0">
            <a:solidFill>
              <a:srgbClr val="FFFFFF"/>
            </a:solidFill>
            <a:latin typeface="Calibri"/>
            <a:cs typeface="Calibri"/>
          </a:endParaRPr>
        </a:p>
      </dsp:txBody>
      <dsp:txXfrm>
        <a:off x="3830117" y="3273043"/>
        <a:ext cx="1686964" cy="1686964"/>
      </dsp:txXfrm>
    </dsp:sp>
    <dsp:sp modelId="{8271D116-2692-B346-B822-71CFCFB3CC9E}">
      <dsp:nvSpPr>
        <dsp:cNvPr id="0" name=""/>
        <dsp:cNvSpPr/>
      </dsp:nvSpPr>
      <dsp:spPr>
        <a:xfrm rot="12731412">
          <a:off x="1662342" y="2528921"/>
          <a:ext cx="2058578" cy="679932"/>
        </a:xfrm>
        <a:prstGeom prst="lef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6AE5498-FF98-8147-B6A9-9A7843FA7692}">
      <dsp:nvSpPr>
        <dsp:cNvPr id="0" name=""/>
        <dsp:cNvSpPr/>
      </dsp:nvSpPr>
      <dsp:spPr>
        <a:xfrm>
          <a:off x="482273" y="1258281"/>
          <a:ext cx="2676575" cy="212454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>
              <a:latin typeface="Calibri"/>
              <a:cs typeface="Calibri"/>
            </a:rPr>
            <a:t>Motiva a noção de que </a:t>
          </a:r>
          <a:r>
            <a:rPr lang="pt-BR" sz="1800" b="1" kern="1200" noProof="0" dirty="0" smtClean="0">
              <a:latin typeface="Calibri"/>
              <a:cs typeface="Calibri"/>
            </a:rPr>
            <a:t>desenvolvimento sustentável é sinônimo de TBL</a:t>
          </a:r>
          <a:r>
            <a:rPr lang="pt-BR" sz="1800" kern="1200" noProof="0" dirty="0" smtClean="0">
              <a:latin typeface="Calibri"/>
              <a:cs typeface="Calibri"/>
            </a:rPr>
            <a:t>. Isso não é consistente e representa uma fonte de </a:t>
          </a:r>
          <a:r>
            <a:rPr lang="pt-BR" sz="1800" b="1" kern="1200" noProof="0" dirty="0" smtClean="0">
              <a:latin typeface="Calibri"/>
              <a:cs typeface="Calibri"/>
            </a:rPr>
            <a:t>confusão</a:t>
          </a:r>
          <a:r>
            <a:rPr lang="pt-BR" sz="1800" kern="1200" noProof="0" dirty="0" smtClean="0">
              <a:latin typeface="Calibri"/>
              <a:cs typeface="Calibri"/>
            </a:rPr>
            <a:t>. </a:t>
          </a:r>
          <a:endParaRPr lang="pt-BR" sz="1800" kern="1200" noProof="0" dirty="0">
            <a:latin typeface="Calibri"/>
            <a:cs typeface="Calibri"/>
          </a:endParaRPr>
        </a:p>
      </dsp:txBody>
      <dsp:txXfrm>
        <a:off x="544499" y="1320507"/>
        <a:ext cx="2552123" cy="2000091"/>
      </dsp:txXfrm>
    </dsp:sp>
    <dsp:sp modelId="{4B36F152-DDF3-EB40-963D-F3BC9D50A23F}">
      <dsp:nvSpPr>
        <dsp:cNvPr id="0" name=""/>
        <dsp:cNvSpPr/>
      </dsp:nvSpPr>
      <dsp:spPr>
        <a:xfrm rot="16200000">
          <a:off x="3757715" y="1561200"/>
          <a:ext cx="1831769" cy="679932"/>
        </a:xfrm>
        <a:prstGeom prst="lef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2A71C97-5A22-CF4A-9007-8FEBBCE79CE4}">
      <dsp:nvSpPr>
        <dsp:cNvPr id="0" name=""/>
        <dsp:cNvSpPr/>
      </dsp:nvSpPr>
      <dsp:spPr>
        <a:xfrm>
          <a:off x="3335312" y="-76989"/>
          <a:ext cx="2676575" cy="212454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>
              <a:latin typeface="Calibri"/>
              <a:cs typeface="Calibri"/>
            </a:rPr>
            <a:t>A diretrizes GRI representam uma </a:t>
          </a:r>
          <a:r>
            <a:rPr lang="pt-BR" sz="1800" b="1" kern="1200" noProof="0" dirty="0" smtClean="0">
              <a:latin typeface="Calibri"/>
              <a:cs typeface="Calibri"/>
            </a:rPr>
            <a:t>lista de itens / uma receita </a:t>
          </a:r>
          <a:r>
            <a:rPr lang="pt-BR" sz="1800" kern="1200" noProof="0" dirty="0" smtClean="0">
              <a:latin typeface="Calibri"/>
              <a:cs typeface="Calibri"/>
            </a:rPr>
            <a:t>fraca da noção de desenvolvimento sustentável e  benchmarking.</a:t>
          </a:r>
          <a:endParaRPr lang="pt-BR" sz="1800" kern="1200" noProof="0" dirty="0">
            <a:latin typeface="Calibri"/>
            <a:cs typeface="Calibri"/>
          </a:endParaRPr>
        </a:p>
      </dsp:txBody>
      <dsp:txXfrm>
        <a:off x="3397538" y="-14763"/>
        <a:ext cx="2552123" cy="2000091"/>
      </dsp:txXfrm>
    </dsp:sp>
    <dsp:sp modelId="{51253B5E-C361-5646-A2DF-9A947C6EED7C}">
      <dsp:nvSpPr>
        <dsp:cNvPr id="0" name=""/>
        <dsp:cNvSpPr/>
      </dsp:nvSpPr>
      <dsp:spPr>
        <a:xfrm rot="19675680">
          <a:off x="5628565" y="2529908"/>
          <a:ext cx="2069053" cy="679932"/>
        </a:xfrm>
        <a:prstGeom prst="lef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6939648-3436-0E42-9812-AD9852A2A53E}">
      <dsp:nvSpPr>
        <dsp:cNvPr id="0" name=""/>
        <dsp:cNvSpPr/>
      </dsp:nvSpPr>
      <dsp:spPr>
        <a:xfrm>
          <a:off x="6201443" y="1258285"/>
          <a:ext cx="2676575" cy="212454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noProof="0" dirty="0" smtClean="0">
              <a:latin typeface="Calibri"/>
              <a:cs typeface="Calibri"/>
            </a:rPr>
            <a:t>A pergunta principal é: Que informação a contabilidade de desenvolvimento sustentável fornece para dar suporte as decisões de relações com grupos de interesse? </a:t>
          </a:r>
          <a:endParaRPr lang="pt-BR" sz="1800" kern="1200" noProof="0" dirty="0">
            <a:latin typeface="Calibri"/>
            <a:cs typeface="Calibri"/>
          </a:endParaRPr>
        </a:p>
      </dsp:txBody>
      <dsp:txXfrm>
        <a:off x="6263669" y="1320511"/>
        <a:ext cx="2552123" cy="20000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PlusandMinus">
  <dgm:title val=""/>
  <dgm:desc val=""/>
  <dgm:catLst>
    <dgm:cat type="relationship" pri="36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2"/>
      <dgm:chPref val="2"/>
      <dgm:dir/>
      <dgm:animOne/>
      <dgm:resizeHandles val="exact"/>
    </dgm:varLst>
    <dgm:alg type="composite">
      <dgm:param type="ar" val="1.8238"/>
    </dgm:alg>
    <dgm:shape xmlns:r="http://schemas.openxmlformats.org/officeDocument/2006/relationships" r:blip="">
      <dgm:adjLst/>
    </dgm:shape>
    <dgm:choose name="Name1">
      <dgm:if name="Name2" func="var" arg="dir" op="equ" val="norm">
        <dgm:constrLst>
          <dgm:constr type="primFontSz" for="des" ptType="node" op="equ" val="65"/>
          <dgm:constr type="l" for="ch" forName="Background" refType="w" fact="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l" for="ch" forName="ParentText1" refType="w" fact="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l" for="ch" forName="ParentText2" refType="w" fact="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l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l" for="ch" forName="Minus" refType="w" fact="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l" for="ch" forName="Divider" refType="w" fact="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if>
      <dgm:else name="Name3">
        <dgm:constrLst>
          <dgm:constr type="primFontSz" for="des" ptType="node" op="equ" val="65"/>
          <dgm:constr type="r" for="ch" forName="Background" refType="w" fact="-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r" for="ch" forName="ParentText1" refType="w" fact="-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r" for="ch" forName="ParentText2" refType="w" fact="-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r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r" for="ch" forName="Minus" refType="w" fact="-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r" for="ch" forName="Divider" refType="w" fact="-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else>
    </dgm:choose>
    <dgm:layoutNode name="Background" styleLbl="bgImgPlace1">
      <dgm:alg type="sp"/>
      <dgm:shape xmlns:r="http://schemas.openxmlformats.org/officeDocument/2006/relationships" type="rect" r:blip="">
        <dgm:adjLst/>
      </dgm:shape>
      <dgm:presOf/>
    </dgm:layoutNode>
    <dgm:layoutNode name="ParentText1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1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arentText2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2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lus" styleLbl="alignNode1">
      <dgm:alg type="sp"/>
      <dgm:shape xmlns:r="http://schemas.openxmlformats.org/officeDocument/2006/relationships" type="plus" r:blip="">
        <dgm:adjLst>
          <dgm:adj idx="1" val="0.3281"/>
        </dgm:adjLst>
      </dgm:shape>
      <dgm:presOf/>
    </dgm:layoutNode>
    <dgm:layoutNode name="Minus" styleLbl="alignNode1">
      <dgm:alg type="sp"/>
      <dgm:shape xmlns:r="http://schemas.openxmlformats.org/officeDocument/2006/relationships" type="rect" r:blip="">
        <dgm:adjLst/>
      </dgm:shape>
      <dgm:presOf/>
    </dgm:layoutNode>
    <dgm:layoutNode name="Divider" styleLbl="parChTrans1D1">
      <dgm:alg type="sp"/>
      <dgm:shape xmlns:r="http://schemas.openxmlformats.org/officeDocument/2006/relationships" type="line" r:blip="">
        <dgm:adjLst/>
      </dgm:shape>
      <dgm:presOf/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52500" y="685800"/>
            <a:ext cx="4953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BD6939F-982B-4022-9F7F-CE654EB8110B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9900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pitchFamily="-105" charset="0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pitchFamily="-105" charset="0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pitchFamily="-105" charset="0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pitchFamily="-105" charset="0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pitchFamily="-105" charset="0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Tx/>
              <a:buNone/>
            </a:pPr>
            <a:r>
              <a:rPr lang="en-GB" sz="2800" dirty="0" smtClean="0">
                <a:latin typeface="Arial" charset="0"/>
                <a:cs typeface="Arial" charset="0"/>
              </a:rPr>
              <a:t>Sustainability Disclosure Database as 4</a:t>
            </a:r>
            <a:r>
              <a:rPr lang="en-GB" sz="2800" baseline="30000" dirty="0" smtClean="0">
                <a:latin typeface="Arial" charset="0"/>
                <a:cs typeface="Arial" charset="0"/>
              </a:rPr>
              <a:t>th</a:t>
            </a:r>
            <a:r>
              <a:rPr lang="en-GB" sz="2800" dirty="0" smtClean="0">
                <a:latin typeface="Arial" charset="0"/>
                <a:cs typeface="Arial" charset="0"/>
              </a:rPr>
              <a:t> April 2013</a:t>
            </a:r>
          </a:p>
          <a:p>
            <a:pPr eaLnBrk="1" hangingPunct="1">
              <a:buFontTx/>
              <a:buNone/>
            </a:pPr>
            <a:endParaRPr lang="en-GB" sz="2800" dirty="0" smtClean="0">
              <a:latin typeface="Arial" charset="0"/>
              <a:cs typeface="Arial" charset="0"/>
            </a:endParaRPr>
          </a:p>
          <a:p>
            <a:pPr eaLnBrk="1" hangingPunct="1">
              <a:buFontTx/>
              <a:buNone/>
            </a:pPr>
            <a:endParaRPr lang="en-GB" sz="2800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Arial" charset="0"/>
                <a:ea typeface="Arial" pitchFamily="-105" charset="0"/>
                <a:cs typeface="Arial" charset="0"/>
              </a:rPr>
              <a:t>“The GRI’s Global Conference on Sustainability and Reporting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Arial" charset="0"/>
                <a:ea typeface="Arial" pitchFamily="-105" charset="0"/>
                <a:cs typeface="Arial" charset="0"/>
              </a:rPr>
              <a:t>from 22–24 May 2013 in Amsterdam saw the launch of the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Arial" charset="0"/>
                <a:ea typeface="Arial" pitchFamily="-105" charset="0"/>
                <a:cs typeface="Arial" charset="0"/>
              </a:rPr>
              <a:t>next generation of Sustainability Reporting Guidelines, G4.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Arial" charset="0"/>
                <a:ea typeface="Arial" pitchFamily="-105" charset="0"/>
                <a:cs typeface="Arial" charset="0"/>
              </a:rPr>
              <a:t>Of the 1,661 total registrants for the event, from 69 countries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Arial" charset="0"/>
                <a:ea typeface="Arial" pitchFamily="-105" charset="0"/>
                <a:cs typeface="Arial" charset="0"/>
              </a:rPr>
              <a:t>and more than 30 sectors, 1,400 downloaded the app and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Arial" charset="0"/>
                <a:ea typeface="Arial" pitchFamily="-105" charset="0"/>
                <a:cs typeface="Arial" charset="0"/>
              </a:rPr>
              <a:t>were therefore able to respond to both the pre-survey and the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Arial" charset="0"/>
                <a:ea typeface="Arial" pitchFamily="-105" charset="0"/>
                <a:cs typeface="Arial" charset="0"/>
              </a:rPr>
              <a:t>live-voting questions.” (P.5)</a:t>
            </a:r>
            <a:endParaRPr lang="en-GB" sz="2800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3602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lnSpc>
                <a:spcPct val="90000"/>
              </a:lnSpc>
            </a:pPr>
            <a:endParaRPr lang="en-GB" altLang="ja-JP" sz="2000" b="1" baseline="0" dirty="0" smtClean="0">
              <a:solidFill>
                <a:srgbClr val="000066"/>
              </a:solidFill>
            </a:endParaRPr>
          </a:p>
          <a:p>
            <a:pPr>
              <a:lnSpc>
                <a:spcPct val="90000"/>
              </a:lnSpc>
            </a:pPr>
            <a:endParaRPr lang="en-GB" altLang="ja-JP" sz="2000" b="1" dirty="0">
              <a:solidFill>
                <a:srgbClr val="000066"/>
              </a:solidFill>
            </a:endParaRPr>
          </a:p>
          <a:p>
            <a:endParaRPr lang="en-US" dirty="0"/>
          </a:p>
        </p:txBody>
      </p:sp>
      <p:sp>
        <p:nvSpPr>
          <p:cNvPr id="153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D54EFAB9-35D8-5446-B717-B4A2D13BE77F}" type="slidenum">
              <a:rPr lang="en-GB" sz="1200">
                <a:cs typeface="Arial" charset="0"/>
              </a:rPr>
              <a:pPr/>
              <a:t>25</a:t>
            </a:fld>
            <a:endParaRPr lang="en-GB" sz="1200">
              <a:cs typeface="Arial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3602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153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D54EFAB9-35D8-5446-B717-B4A2D13BE77F}" type="slidenum">
              <a:rPr lang="en-GB" sz="1200">
                <a:cs typeface="Arial" charset="0"/>
              </a:rPr>
              <a:pPr/>
              <a:t>26</a:t>
            </a:fld>
            <a:endParaRPr lang="en-GB" sz="1200">
              <a:cs typeface="Arial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3602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153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D54EFAB9-35D8-5446-B717-B4A2D13BE77F}" type="slidenum">
              <a:rPr lang="en-GB" sz="1200">
                <a:cs typeface="Arial" charset="0"/>
              </a:rPr>
              <a:pPr/>
              <a:t>28</a:t>
            </a:fld>
            <a:endParaRPr lang="en-GB" sz="1200">
              <a:cs typeface="Arial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9746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15974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3B7ED28E-A22F-8344-9204-2D25BC7380C7}" type="slidenum">
              <a:rPr lang="en-GB" sz="1200">
                <a:cs typeface="Arial" charset="0"/>
              </a:rPr>
              <a:pPr/>
              <a:t>29</a:t>
            </a:fld>
            <a:endParaRPr lang="en-GB" sz="1200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3602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0" i="0" u="none" strike="noStrike" kern="1200" baseline="0" dirty="0" smtClean="0">
              <a:solidFill>
                <a:schemeClr val="tx1"/>
              </a:solidFill>
              <a:latin typeface="Arial" charset="0"/>
              <a:ea typeface="Arial" pitchFamily="-105" charset="0"/>
              <a:cs typeface="Arial" charset="0"/>
            </a:endParaRPr>
          </a:p>
        </p:txBody>
      </p:sp>
      <p:sp>
        <p:nvSpPr>
          <p:cNvPr id="153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D54EFAB9-35D8-5446-B717-B4A2D13BE77F}" type="slidenum">
              <a:rPr lang="en-GB" sz="1200">
                <a:cs typeface="Arial" charset="0"/>
              </a:rPr>
              <a:pPr/>
              <a:t>30</a:t>
            </a:fld>
            <a:endParaRPr lang="en-GB" sz="1200">
              <a:cs typeface="Arial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3602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0" i="0" u="none" strike="noStrike" kern="1200" baseline="0" dirty="0" smtClean="0">
              <a:solidFill>
                <a:schemeClr val="tx1"/>
              </a:solidFill>
              <a:latin typeface="Arial" charset="0"/>
              <a:ea typeface="Arial" pitchFamily="-105" charset="0"/>
              <a:cs typeface="Arial" charset="0"/>
            </a:endParaRPr>
          </a:p>
        </p:txBody>
      </p:sp>
      <p:sp>
        <p:nvSpPr>
          <p:cNvPr id="153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D54EFAB9-35D8-5446-B717-B4A2D13BE77F}" type="slidenum">
              <a:rPr lang="en-GB" sz="1200">
                <a:cs typeface="Arial" charset="0"/>
              </a:rPr>
              <a:pPr/>
              <a:t>31</a:t>
            </a:fld>
            <a:endParaRPr lang="en-GB" sz="1200">
              <a:cs typeface="Arial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3602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0" i="0" u="none" strike="noStrike" kern="1200" baseline="0" dirty="0" smtClean="0">
              <a:solidFill>
                <a:schemeClr val="tx1"/>
              </a:solidFill>
              <a:latin typeface="Arial" charset="0"/>
              <a:ea typeface="Arial" pitchFamily="-105" charset="0"/>
              <a:cs typeface="Arial" charset="0"/>
            </a:endParaRPr>
          </a:p>
        </p:txBody>
      </p:sp>
      <p:sp>
        <p:nvSpPr>
          <p:cNvPr id="153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D54EFAB9-35D8-5446-B717-B4A2D13BE77F}" type="slidenum">
              <a:rPr lang="en-GB" sz="1200">
                <a:cs typeface="Arial" charset="0"/>
              </a:rPr>
              <a:pPr/>
              <a:t>32</a:t>
            </a:fld>
            <a:endParaRPr lang="en-GB" sz="1200">
              <a:cs typeface="Arial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3602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0" i="0" u="none" strike="noStrike" kern="1200" baseline="0" dirty="0" smtClean="0">
              <a:solidFill>
                <a:schemeClr val="tx1"/>
              </a:solidFill>
              <a:latin typeface="Arial" charset="0"/>
              <a:ea typeface="Arial" pitchFamily="-105" charset="0"/>
              <a:cs typeface="Arial" charset="0"/>
            </a:endParaRPr>
          </a:p>
        </p:txBody>
      </p:sp>
      <p:sp>
        <p:nvSpPr>
          <p:cNvPr id="153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D54EFAB9-35D8-5446-B717-B4A2D13BE77F}" type="slidenum">
              <a:rPr lang="en-GB" sz="1200">
                <a:cs typeface="Arial" charset="0"/>
              </a:rPr>
              <a:pPr/>
              <a:t>33</a:t>
            </a:fld>
            <a:endParaRPr lang="en-GB" sz="1200">
              <a:cs typeface="Arial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9506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BR" sz="1200" dirty="0" smtClean="0">
                <a:solidFill>
                  <a:srgbClr val="1F111F"/>
                </a:solidFill>
                <a:latin typeface="Calibri"/>
                <a:cs typeface="Calibri"/>
              </a:rPr>
              <a:t> John </a:t>
            </a:r>
            <a:r>
              <a:rPr lang="pt-BR" sz="1200" dirty="0" err="1" smtClean="0">
                <a:solidFill>
                  <a:srgbClr val="1F111F"/>
                </a:solidFill>
                <a:latin typeface="Calibri"/>
                <a:cs typeface="Calibri"/>
              </a:rPr>
              <a:t>Elkington’s</a:t>
            </a:r>
            <a:r>
              <a:rPr lang="pt-BR" sz="1200" dirty="0" smtClean="0">
                <a:solidFill>
                  <a:srgbClr val="1F111F"/>
                </a:solidFill>
                <a:latin typeface="Calibri"/>
                <a:cs typeface="Calibri"/>
              </a:rPr>
              <a:t> book (1997)</a:t>
            </a:r>
          </a:p>
          <a:p>
            <a:endParaRPr lang="en-US" dirty="0"/>
          </a:p>
        </p:txBody>
      </p:sp>
      <p:sp>
        <p:nvSpPr>
          <p:cNvPr id="14950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3A9FBF9B-F3DB-8048-A3A6-12F50BD64847}" type="slidenum">
              <a:rPr lang="en-GB" sz="1200">
                <a:cs typeface="Arial" charset="0"/>
              </a:rPr>
              <a:pPr/>
              <a:t>34</a:t>
            </a:fld>
            <a:endParaRPr lang="en-GB" sz="1200">
              <a:cs typeface="Arial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3602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0" i="0" u="none" strike="noStrike" kern="1200" baseline="0" dirty="0" smtClean="0">
              <a:solidFill>
                <a:schemeClr val="tx1"/>
              </a:solidFill>
              <a:latin typeface="Arial" charset="0"/>
              <a:ea typeface="Arial" pitchFamily="-105" charset="0"/>
              <a:cs typeface="Arial" charset="0"/>
            </a:endParaRPr>
          </a:p>
        </p:txBody>
      </p:sp>
      <p:sp>
        <p:nvSpPr>
          <p:cNvPr id="153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D54EFAB9-35D8-5446-B717-B4A2D13BE77F}" type="slidenum">
              <a:rPr lang="en-GB" sz="1200">
                <a:cs typeface="Arial" charset="0"/>
              </a:rPr>
              <a:pPr/>
              <a:t>35</a:t>
            </a:fld>
            <a:endParaRPr lang="en-GB" sz="1200">
              <a:cs typeface="Arial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3602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Arial" charset="0"/>
              <a:ea typeface="Arial" pitchFamily="-105" charset="0"/>
              <a:cs typeface="Arial" charset="0"/>
            </a:endParaRPr>
          </a:p>
        </p:txBody>
      </p:sp>
      <p:sp>
        <p:nvSpPr>
          <p:cNvPr id="153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D54EFAB9-35D8-5446-B717-B4A2D13BE77F}" type="slidenum">
              <a:rPr lang="en-GB" sz="1200">
                <a:cs typeface="Arial" charset="0"/>
              </a:rPr>
              <a:pPr/>
              <a:t>36</a:t>
            </a:fld>
            <a:endParaRPr lang="en-GB" sz="1200">
              <a:cs typeface="Arial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3602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0" i="0" u="none" strike="noStrike" kern="1200" baseline="0" dirty="0" smtClean="0">
              <a:solidFill>
                <a:schemeClr val="tx1"/>
              </a:solidFill>
              <a:latin typeface="Arial" charset="0"/>
              <a:ea typeface="Arial" pitchFamily="-105" charset="0"/>
              <a:cs typeface="Arial" charset="0"/>
            </a:endParaRPr>
          </a:p>
        </p:txBody>
      </p:sp>
      <p:sp>
        <p:nvSpPr>
          <p:cNvPr id="153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D54EFAB9-35D8-5446-B717-B4A2D13BE77F}" type="slidenum">
              <a:rPr lang="en-GB" sz="1200">
                <a:cs typeface="Arial" charset="0"/>
              </a:rPr>
              <a:pPr/>
              <a:t>37</a:t>
            </a:fld>
            <a:endParaRPr lang="en-GB" sz="1200">
              <a:cs typeface="Arial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3602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0" i="0" u="none" strike="noStrike" kern="1200" baseline="0" dirty="0" smtClean="0">
              <a:solidFill>
                <a:schemeClr val="tx1"/>
              </a:solidFill>
              <a:latin typeface="Arial" charset="0"/>
              <a:ea typeface="Arial" pitchFamily="-105" charset="0"/>
              <a:cs typeface="Arial" charset="0"/>
            </a:endParaRPr>
          </a:p>
        </p:txBody>
      </p:sp>
      <p:sp>
        <p:nvSpPr>
          <p:cNvPr id="153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D54EFAB9-35D8-5446-B717-B4A2D13BE77F}" type="slidenum">
              <a:rPr lang="en-GB" sz="1200">
                <a:cs typeface="Arial" charset="0"/>
              </a:rPr>
              <a:pPr/>
              <a:t>38</a:t>
            </a:fld>
            <a:endParaRPr lang="en-GB" sz="1200">
              <a:cs typeface="Arial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3602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0" i="0" u="none" strike="noStrike" kern="1200" baseline="0" dirty="0" smtClean="0">
              <a:solidFill>
                <a:schemeClr val="tx1"/>
              </a:solidFill>
              <a:latin typeface="Arial" charset="0"/>
              <a:ea typeface="Arial" pitchFamily="-105" charset="0"/>
              <a:cs typeface="Arial" charset="0"/>
            </a:endParaRPr>
          </a:p>
        </p:txBody>
      </p:sp>
      <p:sp>
        <p:nvSpPr>
          <p:cNvPr id="153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D54EFAB9-35D8-5446-B717-B4A2D13BE77F}" type="slidenum">
              <a:rPr lang="en-GB" sz="1200">
                <a:cs typeface="Arial" charset="0"/>
              </a:rPr>
              <a:pPr/>
              <a:t>39</a:t>
            </a:fld>
            <a:endParaRPr lang="en-GB" sz="1200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3602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0" i="0" u="none" strike="noStrike" kern="1200" baseline="0" dirty="0" smtClean="0">
              <a:solidFill>
                <a:schemeClr val="tx1"/>
              </a:solidFill>
              <a:latin typeface="Arial" charset="0"/>
              <a:ea typeface="Arial" pitchFamily="-105" charset="0"/>
              <a:cs typeface="Arial" charset="0"/>
            </a:endParaRPr>
          </a:p>
        </p:txBody>
      </p:sp>
      <p:sp>
        <p:nvSpPr>
          <p:cNvPr id="153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D54EFAB9-35D8-5446-B717-B4A2D13BE77F}" type="slidenum">
              <a:rPr lang="en-GB" sz="1200">
                <a:cs typeface="Arial" charset="0"/>
              </a:rPr>
              <a:pPr/>
              <a:t>40</a:t>
            </a:fld>
            <a:endParaRPr lang="en-GB" sz="1200">
              <a:cs typeface="Arial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3602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0" i="0" u="none" strike="noStrike" kern="1200" baseline="0" dirty="0" smtClean="0">
              <a:solidFill>
                <a:schemeClr val="tx1"/>
              </a:solidFill>
              <a:latin typeface="Arial" charset="0"/>
              <a:ea typeface="Arial" pitchFamily="-105" charset="0"/>
              <a:cs typeface="Arial" charset="0"/>
            </a:endParaRPr>
          </a:p>
        </p:txBody>
      </p:sp>
      <p:sp>
        <p:nvSpPr>
          <p:cNvPr id="153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D54EFAB9-35D8-5446-B717-B4A2D13BE77F}" type="slidenum">
              <a:rPr lang="en-GB" sz="1200">
                <a:cs typeface="Arial" charset="0"/>
              </a:rPr>
              <a:pPr/>
              <a:t>41</a:t>
            </a:fld>
            <a:endParaRPr lang="en-GB" sz="1200">
              <a:cs typeface="Arial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3602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0" i="0" u="none" strike="noStrike" kern="1200" baseline="0" dirty="0" smtClean="0">
              <a:solidFill>
                <a:schemeClr val="tx1"/>
              </a:solidFill>
              <a:latin typeface="Arial" charset="0"/>
              <a:ea typeface="Arial" pitchFamily="-105" charset="0"/>
              <a:cs typeface="Arial" charset="0"/>
            </a:endParaRPr>
          </a:p>
        </p:txBody>
      </p:sp>
      <p:sp>
        <p:nvSpPr>
          <p:cNvPr id="153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D54EFAB9-35D8-5446-B717-B4A2D13BE77F}" type="slidenum">
              <a:rPr lang="en-GB" sz="1200">
                <a:cs typeface="Arial" charset="0"/>
              </a:rPr>
              <a:pPr/>
              <a:t>42</a:t>
            </a:fld>
            <a:endParaRPr lang="en-GB" sz="1200">
              <a:cs typeface="Arial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3602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0" i="0" u="none" strike="noStrike" kern="1200" baseline="0" dirty="0" smtClean="0">
              <a:solidFill>
                <a:schemeClr val="tx1"/>
              </a:solidFill>
              <a:latin typeface="Arial" charset="0"/>
              <a:ea typeface="Arial" pitchFamily="-105" charset="0"/>
              <a:cs typeface="Arial" charset="0"/>
            </a:endParaRPr>
          </a:p>
        </p:txBody>
      </p:sp>
      <p:sp>
        <p:nvSpPr>
          <p:cNvPr id="153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D54EFAB9-35D8-5446-B717-B4A2D13BE77F}" type="slidenum">
              <a:rPr lang="en-GB" sz="1200">
                <a:cs typeface="Arial" charset="0"/>
              </a:rPr>
              <a:pPr/>
              <a:t>43</a:t>
            </a:fld>
            <a:endParaRPr lang="en-GB" sz="1200">
              <a:cs typeface="Arial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3602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0" i="0" u="none" strike="noStrike" kern="1200" baseline="0" dirty="0" smtClean="0">
              <a:solidFill>
                <a:schemeClr val="tx1"/>
              </a:solidFill>
              <a:latin typeface="Arial" charset="0"/>
              <a:ea typeface="Arial" pitchFamily="-105" charset="0"/>
              <a:cs typeface="Arial" charset="0"/>
            </a:endParaRPr>
          </a:p>
        </p:txBody>
      </p:sp>
      <p:sp>
        <p:nvSpPr>
          <p:cNvPr id="153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D54EFAB9-35D8-5446-B717-B4A2D13BE77F}" type="slidenum">
              <a:rPr lang="en-GB" sz="1200">
                <a:cs typeface="Arial" charset="0"/>
              </a:rPr>
              <a:pPr/>
              <a:t>44</a:t>
            </a:fld>
            <a:endParaRPr lang="en-GB" sz="1200">
              <a:cs typeface="Arial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3602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0" i="0" u="none" strike="noStrike" kern="1200" baseline="0" dirty="0" smtClean="0">
              <a:solidFill>
                <a:schemeClr val="tx1"/>
              </a:solidFill>
              <a:latin typeface="Arial" charset="0"/>
              <a:ea typeface="Arial" pitchFamily="-105" charset="0"/>
              <a:cs typeface="Arial" charset="0"/>
            </a:endParaRPr>
          </a:p>
        </p:txBody>
      </p:sp>
      <p:sp>
        <p:nvSpPr>
          <p:cNvPr id="153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D54EFAB9-35D8-5446-B717-B4A2D13BE77F}" type="slidenum">
              <a:rPr lang="en-GB" sz="1200">
                <a:cs typeface="Arial" charset="0"/>
              </a:rPr>
              <a:pPr/>
              <a:t>45</a:t>
            </a:fld>
            <a:endParaRPr lang="en-GB" sz="1200">
              <a:cs typeface="Arial" charset="0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3602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171450" lvl="0" indent="0"/>
            <a:endParaRPr lang="en-US" sz="1200" b="0" i="0" u="none" strike="noStrike" kern="1200" baseline="0" dirty="0" smtClean="0">
              <a:solidFill>
                <a:schemeClr val="tx1"/>
              </a:solidFill>
              <a:latin typeface="Arial" charset="0"/>
              <a:ea typeface="Arial" pitchFamily="-105" charset="0"/>
              <a:cs typeface="Arial" charset="0"/>
            </a:endParaRPr>
          </a:p>
        </p:txBody>
      </p:sp>
      <p:sp>
        <p:nvSpPr>
          <p:cNvPr id="153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D54EFAB9-35D8-5446-B717-B4A2D13BE77F}" type="slidenum">
              <a:rPr lang="en-GB" sz="1200">
                <a:cs typeface="Arial" charset="0"/>
              </a:rPr>
              <a:pPr/>
              <a:t>46</a:t>
            </a:fld>
            <a:endParaRPr lang="en-GB" sz="1200">
              <a:cs typeface="Arial" charset="0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defRPr/>
            </a:pPr>
            <a:fld id="{A2E7F395-49E2-8F49-9EA1-8FB8E37E241F}" type="slidenum">
              <a:rPr lang="en-GB" sz="1200" smtClean="0">
                <a:cs typeface="Arial" charset="0"/>
              </a:rPr>
              <a:pPr>
                <a:defRPr/>
              </a:pPr>
              <a:t>47</a:t>
            </a:fld>
            <a:endParaRPr lang="en-GB" sz="1200" smtClean="0">
              <a:cs typeface="Arial" charset="0"/>
            </a:endParaRPr>
          </a:p>
        </p:txBody>
      </p:sp>
      <p:sp>
        <p:nvSpPr>
          <p:cNvPr id="188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000" dirty="0">
              <a:solidFill>
                <a:srgbClr val="000066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3602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0" i="0" u="none" strike="noStrike" kern="1200" baseline="0" dirty="0" smtClean="0">
              <a:solidFill>
                <a:schemeClr val="tx1"/>
              </a:solidFill>
              <a:latin typeface="Arial" charset="0"/>
              <a:ea typeface="Arial" pitchFamily="-105" charset="0"/>
              <a:cs typeface="Arial" charset="0"/>
            </a:endParaRPr>
          </a:p>
        </p:txBody>
      </p:sp>
      <p:sp>
        <p:nvSpPr>
          <p:cNvPr id="153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D54EFAB9-35D8-5446-B717-B4A2D13BE77F}" type="slidenum">
              <a:rPr lang="en-GB" sz="1200">
                <a:cs typeface="Arial" charset="0"/>
              </a:rPr>
              <a:pPr/>
              <a:t>48</a:t>
            </a:fld>
            <a:endParaRPr lang="en-GB" sz="1200">
              <a:cs typeface="Arial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sz="16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PPTsky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9" t="2911" r="6810"/>
          <a:stretch>
            <a:fillRect/>
          </a:stretch>
        </p:blipFill>
        <p:spPr bwMode="auto">
          <a:xfrm>
            <a:off x="230188" y="0"/>
            <a:ext cx="96758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2"/>
          <p:cNvSpPr>
            <a:spLocks noChangeArrowheads="1"/>
          </p:cNvSpPr>
          <p:nvPr userDrawn="1"/>
        </p:nvSpPr>
        <p:spPr bwMode="auto">
          <a:xfrm>
            <a:off x="0" y="0"/>
            <a:ext cx="9906000" cy="1462088"/>
          </a:xfrm>
          <a:prstGeom prst="rect">
            <a:avLst/>
          </a:prstGeom>
          <a:solidFill>
            <a:srgbClr val="3A56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>
              <a:solidFill>
                <a:srgbClr val="210A2F"/>
              </a:solidFill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274638" cy="6858000"/>
          </a:xfrm>
          <a:prstGeom prst="rect">
            <a:avLst/>
          </a:prstGeom>
          <a:solidFill>
            <a:srgbClr val="305C7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pic>
        <p:nvPicPr>
          <p:cNvPr id="7" name="Picture 7" descr="ASmithbusiness_keylin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395128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27425" y="1573213"/>
            <a:ext cx="6378575" cy="1057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b"/>
          <a:lstStyle>
            <a:lvl1pPr algn="l">
              <a:defRPr sz="3900" b="1"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 lvl="0"/>
            <a:r>
              <a:rPr lang="en-GB" noProof="0" dirty="0"/>
              <a:t>Click to edit Master title style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527425" y="2771775"/>
            <a:ext cx="6378575" cy="973138"/>
          </a:xfrm>
        </p:spPr>
        <p:txBody>
          <a:bodyPr/>
          <a:lstStyle>
            <a:lvl1pPr>
              <a:defRPr sz="3600">
                <a:solidFill>
                  <a:srgbClr val="333333"/>
                </a:solidFill>
                <a:latin typeface="Arial" charset="0"/>
                <a:cs typeface="Arial" charset="0"/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99300" y="6245225"/>
            <a:ext cx="2311400" cy="47625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AC0BE349-3C15-1043-A0E5-EE23F3EE8DF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2779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lIns="91440" tIns="45720" rIns="91440" bIns="4572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31FB3-A837-F440-BC3E-0C0A8819898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6799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C45A59-DD7E-F145-A39F-1650CB59BF4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56907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1982D2-78CE-7F44-9FC6-46AE66AFF98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13183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29113" y="0"/>
            <a:ext cx="5576887" cy="808038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331913" y="1614488"/>
            <a:ext cx="8434387" cy="2338387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31913" y="4105275"/>
            <a:ext cx="8434387" cy="2338388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1B21BE-8C31-4344-8639-237E31AF906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13518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29113" y="0"/>
            <a:ext cx="5576887" cy="808038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331913" y="1614488"/>
            <a:ext cx="4140200" cy="4829175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24513" y="1614488"/>
            <a:ext cx="4141787" cy="4829175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959810-FAD5-7747-9B26-95B9F88132B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5716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95300" y="274639"/>
            <a:ext cx="89154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220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DFFC53-4C9F-439F-A8B8-0818A2305E2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A98118-90F3-8F4F-B655-EEB51D43DF5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975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37A609-D324-9D45-BFDC-909F003830D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5789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22D6C9-97CE-1744-AE29-275BB4CCFB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4588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A67CEA-3923-7D48-9E88-F56350FD532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9258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8D10CF-E05F-4543-94D7-ACF6689AEE7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1782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43EA14-8CC7-A14D-A8CB-3D90FC91CE6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5940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F07DFE-DA99-7A40-B24E-06BE6C5E203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090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A4C605-AF54-524B-A7E4-EA421EFE0F9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0029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8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2"/>
          <p:cNvSpPr>
            <a:spLocks noChangeArrowheads="1"/>
          </p:cNvSpPr>
          <p:nvPr userDrawn="1"/>
        </p:nvSpPr>
        <p:spPr bwMode="auto">
          <a:xfrm>
            <a:off x="0" y="0"/>
            <a:ext cx="9906000" cy="1347788"/>
          </a:xfrm>
          <a:prstGeom prst="rect">
            <a:avLst/>
          </a:prstGeom>
          <a:solidFill>
            <a:srgbClr val="3A56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>
              <a:solidFill>
                <a:srgbClr val="210A2F"/>
              </a:solidFill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29113" y="0"/>
            <a:ext cx="5576887" cy="808038"/>
          </a:xfrm>
          <a:prstGeom prst="rect">
            <a:avLst/>
          </a:prstGeom>
          <a:solidFill>
            <a:srgbClr val="305C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72000" tIns="36000" rIns="91440" bIns="360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31913" y="1614488"/>
            <a:ext cx="8434387" cy="482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10663" y="6570663"/>
            <a:ext cx="795337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cs typeface="Arial" charset="0"/>
              </a:defRPr>
            </a:lvl1pPr>
          </a:lstStyle>
          <a:p>
            <a:pPr>
              <a:defRPr/>
            </a:pPr>
            <a:fld id="{53D94897-76B2-5444-AAA9-D7F4562F9E7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274638" cy="6858000"/>
          </a:xfrm>
          <a:prstGeom prst="rect">
            <a:avLst/>
          </a:prstGeom>
          <a:solidFill>
            <a:srgbClr val="305C7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pic>
        <p:nvPicPr>
          <p:cNvPr id="1031" name="Picture 7" descr="ASmithbusiness_keyline.png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395128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3843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  <p:sldLayoutId id="2147483786" r:id="rId14"/>
    <p:sldLayoutId id="2147483787" r:id="rId15"/>
    <p:sldLayoutId id="2147483768" r:id="rId16"/>
  </p:sldLayoutIdLst>
  <p:txStyles>
    <p:titleStyle>
      <a:lvl1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+mj-lt"/>
          <a:ea typeface="ＭＳ Ｐゴシック" charset="0"/>
          <a:cs typeface="+mj-cs"/>
        </a:defRPr>
      </a:lvl1pPr>
      <a:lvl2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2pPr>
      <a:lvl3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3pPr>
      <a:lvl4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4pPr>
      <a:lvl5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800" b="1">
          <a:solidFill>
            <a:schemeClr val="tx2"/>
          </a:solidFill>
          <a:latin typeface="+mn-lt"/>
          <a:ea typeface="ＭＳ Ｐゴシック" charset="0"/>
          <a:cs typeface="+mn-cs"/>
        </a:defRPr>
      </a:lvl1pPr>
      <a:lvl2pPr marL="1588" indent="455613" algn="l" rtl="0" eaLnBrk="0" fontAlgn="base" hangingPunct="0">
        <a:spcBef>
          <a:spcPct val="30000"/>
        </a:spcBef>
        <a:spcAft>
          <a:spcPct val="0"/>
        </a:spcAft>
        <a:defRPr sz="2600">
          <a:solidFill>
            <a:schemeClr val="tx1"/>
          </a:solidFill>
          <a:latin typeface="+mn-lt"/>
          <a:ea typeface="Arial" charset="0"/>
          <a:cs typeface="+mn-cs"/>
        </a:defRPr>
      </a:lvl2pPr>
      <a:lvl3pPr marL="177800" indent="-174625" algn="l" rtl="0" eaLnBrk="0" fontAlgn="base" hangingPunct="0">
        <a:spcBef>
          <a:spcPct val="30000"/>
        </a:spcBef>
        <a:spcAft>
          <a:spcPct val="0"/>
        </a:spcAft>
        <a:buClr>
          <a:schemeClr val="tx2"/>
        </a:buClr>
        <a:buSzPct val="80000"/>
        <a:buFont typeface="Wingdings" charset="0"/>
        <a:buChar char="l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346075" indent="-166688" algn="l" rtl="0" eaLnBrk="0" fontAlgn="base" hangingPunct="0">
        <a:spcBef>
          <a:spcPct val="30000"/>
        </a:spcBef>
        <a:spcAft>
          <a:spcPct val="0"/>
        </a:spcAft>
        <a:buClr>
          <a:schemeClr val="tx2"/>
        </a:buClr>
        <a:buSzPct val="80000"/>
        <a:buFont typeface="Arial" charset="0"/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523875" indent="-176213" algn="l" rtl="0" eaLnBrk="0" fontAlgn="base" hangingPunct="0">
        <a:spcBef>
          <a:spcPct val="3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1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4" Type="http://schemas.openxmlformats.org/officeDocument/2006/relationships/diagramLayout" Target="../diagrams/layout2.xml"/><Relationship Id="rId5" Type="http://schemas.openxmlformats.org/officeDocument/2006/relationships/diagramQuickStyle" Target="../diagrams/quickStyle2.xml"/><Relationship Id="rId6" Type="http://schemas.openxmlformats.org/officeDocument/2006/relationships/diagramColors" Target="../diagrams/colors2.xml"/><Relationship Id="rId7" Type="http://schemas.microsoft.com/office/2007/relationships/diagramDrawing" Target="../diagrams/drawing2.xm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4" Type="http://schemas.openxmlformats.org/officeDocument/2006/relationships/diagramLayout" Target="../diagrams/layout3.xml"/><Relationship Id="rId5" Type="http://schemas.openxmlformats.org/officeDocument/2006/relationships/diagramQuickStyle" Target="../diagrams/quickStyle3.xml"/><Relationship Id="rId6" Type="http://schemas.openxmlformats.org/officeDocument/2006/relationships/diagramColors" Target="../diagrams/colors3.xml"/><Relationship Id="rId7" Type="http://schemas.microsoft.com/office/2007/relationships/diagramDrawing" Target="../diagrams/drawing3.xm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4" Type="http://schemas.openxmlformats.org/officeDocument/2006/relationships/diagramLayout" Target="../diagrams/layout4.xml"/><Relationship Id="rId5" Type="http://schemas.openxmlformats.org/officeDocument/2006/relationships/diagramQuickStyle" Target="../diagrams/quickStyle4.xml"/><Relationship Id="rId6" Type="http://schemas.openxmlformats.org/officeDocument/2006/relationships/diagramColors" Target="../diagrams/colors4.xml"/><Relationship Id="rId7" Type="http://schemas.microsoft.com/office/2007/relationships/diagramDrawing" Target="../diagrams/drawing4.xm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guardian.com/sustainable-business/brundtland-commission-sustainable-development-rio-2012" TargetMode="External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4" Type="http://schemas.openxmlformats.org/officeDocument/2006/relationships/diagramLayout" Target="../diagrams/layout5.xml"/><Relationship Id="rId5" Type="http://schemas.openxmlformats.org/officeDocument/2006/relationships/diagramQuickStyle" Target="../diagrams/quickStyle5.xml"/><Relationship Id="rId6" Type="http://schemas.openxmlformats.org/officeDocument/2006/relationships/diagramColors" Target="../diagrams/colors5.xml"/><Relationship Id="rId7" Type="http://schemas.microsoft.com/office/2007/relationships/diagramDrawing" Target="../diagrams/drawing5.xm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4" Type="http://schemas.openxmlformats.org/officeDocument/2006/relationships/diagramLayout" Target="../diagrams/layout6.xml"/><Relationship Id="rId5" Type="http://schemas.openxmlformats.org/officeDocument/2006/relationships/diagramQuickStyle" Target="../diagrams/quickStyle6.xml"/><Relationship Id="rId6" Type="http://schemas.openxmlformats.org/officeDocument/2006/relationships/diagramColors" Target="../diagrams/colors6.xml"/><Relationship Id="rId7" Type="http://schemas.microsoft.com/office/2007/relationships/diagramDrawing" Target="../diagrams/drawing6.xm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4" Type="http://schemas.openxmlformats.org/officeDocument/2006/relationships/diagramLayout" Target="../diagrams/layout7.xml"/><Relationship Id="rId5" Type="http://schemas.openxmlformats.org/officeDocument/2006/relationships/diagramQuickStyle" Target="../diagrams/quickStyle7.xml"/><Relationship Id="rId6" Type="http://schemas.openxmlformats.org/officeDocument/2006/relationships/diagramColors" Target="../diagrams/colors7.xml"/><Relationship Id="rId7" Type="http://schemas.microsoft.com/office/2007/relationships/diagramDrawing" Target="../diagrams/drawing7.xm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4" Type="http://schemas.openxmlformats.org/officeDocument/2006/relationships/diagramLayout" Target="../diagrams/layout8.xml"/><Relationship Id="rId5" Type="http://schemas.openxmlformats.org/officeDocument/2006/relationships/diagramQuickStyle" Target="../diagrams/quickStyle8.xml"/><Relationship Id="rId6" Type="http://schemas.openxmlformats.org/officeDocument/2006/relationships/diagramColors" Target="../diagrams/colors8.xml"/><Relationship Id="rId7" Type="http://schemas.microsoft.com/office/2007/relationships/diagramDrawing" Target="../diagrams/drawing8.xm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4" Type="http://schemas.openxmlformats.org/officeDocument/2006/relationships/diagramLayout" Target="../diagrams/layout9.xml"/><Relationship Id="rId5" Type="http://schemas.openxmlformats.org/officeDocument/2006/relationships/diagramQuickStyle" Target="../diagrams/quickStyle9.xml"/><Relationship Id="rId6" Type="http://schemas.openxmlformats.org/officeDocument/2006/relationships/diagramColors" Target="../diagrams/colors9.xml"/><Relationship Id="rId7" Type="http://schemas.microsoft.com/office/2007/relationships/diagramDrawing" Target="../diagrams/drawing9.xm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4" Type="http://schemas.openxmlformats.org/officeDocument/2006/relationships/diagramLayout" Target="../diagrams/layout10.xml"/><Relationship Id="rId5" Type="http://schemas.openxmlformats.org/officeDocument/2006/relationships/diagramQuickStyle" Target="../diagrams/quickStyle10.xml"/><Relationship Id="rId6" Type="http://schemas.openxmlformats.org/officeDocument/2006/relationships/diagramColors" Target="../diagrams/colors10.xml"/><Relationship Id="rId7" Type="http://schemas.microsoft.com/office/2007/relationships/diagramDrawing" Target="../diagrams/drawing10.xm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4" Type="http://schemas.openxmlformats.org/officeDocument/2006/relationships/diagramLayout" Target="../diagrams/layout11.xml"/><Relationship Id="rId5" Type="http://schemas.openxmlformats.org/officeDocument/2006/relationships/diagramQuickStyle" Target="../diagrams/quickStyle11.xml"/><Relationship Id="rId6" Type="http://schemas.openxmlformats.org/officeDocument/2006/relationships/diagramColors" Target="../diagrams/colors11.xml"/><Relationship Id="rId7" Type="http://schemas.microsoft.com/office/2007/relationships/diagramDrawing" Target="../diagrams/drawing11.xm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4" Type="http://schemas.openxmlformats.org/officeDocument/2006/relationships/diagramLayout" Target="../diagrams/layout12.xml"/><Relationship Id="rId5" Type="http://schemas.openxmlformats.org/officeDocument/2006/relationships/diagramQuickStyle" Target="../diagrams/quickStyle12.xml"/><Relationship Id="rId6" Type="http://schemas.openxmlformats.org/officeDocument/2006/relationships/diagramColors" Target="../diagrams/colors12.xml"/><Relationship Id="rId7" Type="http://schemas.microsoft.com/office/2007/relationships/diagramDrawing" Target="../diagrams/drawing12.xm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4" Type="http://schemas.openxmlformats.org/officeDocument/2006/relationships/diagramLayout" Target="../diagrams/layout13.xml"/><Relationship Id="rId5" Type="http://schemas.openxmlformats.org/officeDocument/2006/relationships/diagramQuickStyle" Target="../diagrams/quickStyle13.xml"/><Relationship Id="rId6" Type="http://schemas.openxmlformats.org/officeDocument/2006/relationships/diagramColors" Target="../diagrams/colors13.xml"/><Relationship Id="rId7" Type="http://schemas.microsoft.com/office/2007/relationships/diagramDrawing" Target="../diagrams/drawing13.xm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4" Type="http://schemas.openxmlformats.org/officeDocument/2006/relationships/diagramLayout" Target="../diagrams/layout14.xml"/><Relationship Id="rId5" Type="http://schemas.openxmlformats.org/officeDocument/2006/relationships/diagramQuickStyle" Target="../diagrams/quickStyle14.xml"/><Relationship Id="rId6" Type="http://schemas.openxmlformats.org/officeDocument/2006/relationships/diagramColors" Target="../diagrams/colors14.xml"/><Relationship Id="rId7" Type="http://schemas.microsoft.com/office/2007/relationships/diagramDrawing" Target="../diagrams/drawing14.xm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4" Type="http://schemas.openxmlformats.org/officeDocument/2006/relationships/diagramLayout" Target="../diagrams/layout15.xml"/><Relationship Id="rId5" Type="http://schemas.openxmlformats.org/officeDocument/2006/relationships/diagramQuickStyle" Target="../diagrams/quickStyle15.xml"/><Relationship Id="rId6" Type="http://schemas.openxmlformats.org/officeDocument/2006/relationships/diagramColors" Target="../diagrams/colors15.xml"/><Relationship Id="rId7" Type="http://schemas.microsoft.com/office/2007/relationships/diagramDrawing" Target="../diagrams/drawing15.xm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4" Type="http://schemas.openxmlformats.org/officeDocument/2006/relationships/diagramLayout" Target="../diagrams/layout16.xml"/><Relationship Id="rId5" Type="http://schemas.openxmlformats.org/officeDocument/2006/relationships/diagramQuickStyle" Target="../diagrams/quickStyle16.xml"/><Relationship Id="rId6" Type="http://schemas.openxmlformats.org/officeDocument/2006/relationships/diagramColors" Target="../diagrams/colors16.xml"/><Relationship Id="rId7" Type="http://schemas.microsoft.com/office/2007/relationships/diagramDrawing" Target="../diagrams/drawing16.xm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4" Type="http://schemas.openxmlformats.org/officeDocument/2006/relationships/diagramLayout" Target="../diagrams/layout17.xml"/><Relationship Id="rId5" Type="http://schemas.openxmlformats.org/officeDocument/2006/relationships/diagramQuickStyle" Target="../diagrams/quickStyle17.xml"/><Relationship Id="rId6" Type="http://schemas.openxmlformats.org/officeDocument/2006/relationships/diagramColors" Target="../diagrams/colors17.xml"/><Relationship Id="rId7" Type="http://schemas.microsoft.com/office/2007/relationships/diagramDrawing" Target="../diagrams/drawing17.xm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8.xml"/><Relationship Id="rId4" Type="http://schemas.openxmlformats.org/officeDocument/2006/relationships/diagramLayout" Target="../diagrams/layout18.xml"/><Relationship Id="rId5" Type="http://schemas.openxmlformats.org/officeDocument/2006/relationships/diagramQuickStyle" Target="../diagrams/quickStyle18.xml"/><Relationship Id="rId6" Type="http://schemas.openxmlformats.org/officeDocument/2006/relationships/diagramColors" Target="../diagrams/colors18.xml"/><Relationship Id="rId7" Type="http://schemas.microsoft.com/office/2007/relationships/diagramDrawing" Target="../diagrams/drawing18.xm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9.xml"/><Relationship Id="rId4" Type="http://schemas.openxmlformats.org/officeDocument/2006/relationships/diagramLayout" Target="../diagrams/layout19.xml"/><Relationship Id="rId5" Type="http://schemas.openxmlformats.org/officeDocument/2006/relationships/diagramQuickStyle" Target="../diagrams/quickStyle19.xml"/><Relationship Id="rId6" Type="http://schemas.openxmlformats.org/officeDocument/2006/relationships/diagramColors" Target="../diagrams/colors19.xml"/><Relationship Id="rId7" Type="http://schemas.microsoft.com/office/2007/relationships/diagramDrawing" Target="../diagrams/drawing19.xm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22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0.xml"/><Relationship Id="rId3" Type="http://schemas.openxmlformats.org/officeDocument/2006/relationships/hyperlink" Target="https://www.globalreporting.org/resourcelibrary/Carrots-and-Sticks.pdf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403225" y="1662113"/>
            <a:ext cx="6378575" cy="1057275"/>
          </a:xfrm>
          <a:noFill/>
        </p:spPr>
        <p:txBody>
          <a:bodyPr/>
          <a:lstStyle/>
          <a:p>
            <a:r>
              <a:rPr lang="en-GB" dirty="0" smtClean="0"/>
              <a:t>IV CSEAR 2015</a:t>
            </a:r>
          </a:p>
        </p:txBody>
      </p:sp>
      <p:sp>
        <p:nvSpPr>
          <p:cNvPr id="819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271462" y="3021013"/>
            <a:ext cx="8027987" cy="973137"/>
          </a:xfrm>
        </p:spPr>
        <p:txBody>
          <a:bodyPr/>
          <a:lstStyle/>
          <a:p>
            <a:pPr marL="0" indent="0"/>
            <a:r>
              <a:rPr lang="en-GB" sz="3200" dirty="0" err="1" smtClean="0"/>
              <a:t>Contabilidade</a:t>
            </a:r>
            <a:r>
              <a:rPr lang="en-GB" sz="3200" dirty="0" smtClean="0"/>
              <a:t> </a:t>
            </a:r>
            <a:r>
              <a:rPr lang="en-GB" sz="3200" dirty="0" err="1" smtClean="0"/>
              <a:t>para</a:t>
            </a:r>
            <a:r>
              <a:rPr lang="en-GB" sz="3200" dirty="0" smtClean="0"/>
              <a:t> a </a:t>
            </a:r>
            <a:r>
              <a:rPr lang="en-GB" sz="3200" dirty="0" err="1" smtClean="0"/>
              <a:t>sustentabilidade</a:t>
            </a:r>
            <a:r>
              <a:rPr lang="en-GB" sz="3200" dirty="0" smtClean="0"/>
              <a:t>: </a:t>
            </a:r>
            <a:r>
              <a:rPr lang="en-GB" sz="3200" dirty="0" err="1" smtClean="0"/>
              <a:t>este</a:t>
            </a:r>
            <a:r>
              <a:rPr lang="en-GB" sz="3200" dirty="0" smtClean="0"/>
              <a:t> </a:t>
            </a:r>
            <a:r>
              <a:rPr lang="en-GB" sz="3200" dirty="0" err="1" smtClean="0"/>
              <a:t>é</a:t>
            </a:r>
            <a:r>
              <a:rPr lang="en-GB" sz="3200" dirty="0" smtClean="0"/>
              <a:t> o </a:t>
            </a:r>
            <a:r>
              <a:rPr lang="en-GB" sz="3200" dirty="0" err="1" smtClean="0"/>
              <a:t>caminho</a:t>
            </a:r>
            <a:r>
              <a:rPr lang="en-GB" sz="3200" dirty="0" smtClean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970466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419475" y="3284538"/>
            <a:ext cx="27368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" name="TextBox 3"/>
          <p:cNvSpPr txBox="1"/>
          <p:nvPr/>
        </p:nvSpPr>
        <p:spPr>
          <a:xfrm rot="13818863">
            <a:off x="2379058" y="3631955"/>
            <a:ext cx="6832639" cy="728662"/>
          </a:xfrm>
          <a:prstGeom prst="rect">
            <a:avLst/>
          </a:prstGeom>
          <a:noFill/>
        </p:spPr>
        <p:txBody>
          <a:bodyPr vert="vert">
            <a:spAutoFit/>
          </a:bodyPr>
          <a:lstStyle/>
          <a:p>
            <a:pPr algn="ctr">
              <a:defRPr/>
            </a:pPr>
            <a:r>
              <a:rPr lang="en-US" sz="5400" dirty="0" smtClean="0">
                <a:solidFill>
                  <a:srgbClr val="FF0000"/>
                </a:solidFill>
                <a:latin typeface="Calibri"/>
                <a:ea typeface="ＭＳ Ｐゴシック" charset="0"/>
                <a:cs typeface="Calibri"/>
              </a:rPr>
              <a:t>RES</a:t>
            </a:r>
          </a:p>
          <a:p>
            <a:pPr algn="ctr">
              <a:defRPr/>
            </a:pPr>
            <a:r>
              <a:rPr lang="en-US" sz="5400" dirty="0" err="1" smtClean="0">
                <a:solidFill>
                  <a:srgbClr val="FF0000"/>
                </a:solidFill>
                <a:latin typeface="Calibri"/>
                <a:ea typeface="ＭＳ Ｐゴシック" charset="0"/>
                <a:cs typeface="Calibri"/>
              </a:rPr>
              <a:t>Í</a:t>
            </a:r>
            <a:endParaRPr lang="en-US" sz="5400" dirty="0" smtClean="0">
              <a:solidFill>
                <a:srgbClr val="FF0000"/>
              </a:solidFill>
              <a:latin typeface="Calibri"/>
              <a:ea typeface="ＭＳ Ｐゴシック" charset="0"/>
              <a:cs typeface="Calibri"/>
            </a:endParaRPr>
          </a:p>
          <a:p>
            <a:pPr algn="ctr">
              <a:defRPr/>
            </a:pPr>
            <a:r>
              <a:rPr lang="en-US" sz="5400" dirty="0" smtClean="0">
                <a:solidFill>
                  <a:srgbClr val="FF0000"/>
                </a:solidFill>
                <a:latin typeface="Calibri"/>
                <a:ea typeface="ＭＳ Ｐゴシック" charset="0"/>
                <a:cs typeface="Calibri"/>
              </a:rPr>
              <a:t>DU</a:t>
            </a:r>
          </a:p>
          <a:p>
            <a:pPr algn="ctr">
              <a:defRPr/>
            </a:pPr>
            <a:r>
              <a:rPr lang="en-US" sz="5400" dirty="0" smtClean="0">
                <a:solidFill>
                  <a:srgbClr val="FF0000"/>
                </a:solidFill>
                <a:latin typeface="Calibri"/>
                <a:ea typeface="ＭＳ Ｐゴシック" charset="0"/>
                <a:cs typeface="Calibri"/>
              </a:rPr>
              <a:t>OS</a:t>
            </a:r>
            <a:endParaRPr lang="en-US" sz="5400" dirty="0">
              <a:solidFill>
                <a:srgbClr val="FF0000"/>
              </a:solidFill>
              <a:latin typeface="Calibri"/>
              <a:ea typeface="ＭＳ Ｐゴシック" charset="0"/>
              <a:cs typeface="Calibri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95748" y="4757962"/>
            <a:ext cx="5558620" cy="175432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GB" sz="5400" b="1" dirty="0" smtClean="0">
                <a:ln w="12700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charset="0"/>
                <a:ea typeface="ＭＳ Ｐゴシック" charset="0"/>
                <a:cs typeface="ＭＳ Ｐゴシック" charset="0"/>
              </a:rPr>
              <a:t>AQUECIMENTO </a:t>
            </a:r>
          </a:p>
          <a:p>
            <a:pPr algn="ctr">
              <a:defRPr/>
            </a:pPr>
            <a:r>
              <a:rPr lang="en-GB" sz="5400" b="1" dirty="0" smtClean="0">
                <a:ln w="12700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charset="0"/>
                <a:ea typeface="ＭＳ Ｐゴシック" charset="0"/>
                <a:cs typeface="ＭＳ Ｐゴシック" charset="0"/>
              </a:rPr>
              <a:t>GLOBAL</a:t>
            </a:r>
            <a:endParaRPr lang="en-GB" sz="5400" b="1" dirty="0">
              <a:ln w="12700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5729288" y="1530972"/>
            <a:ext cx="41767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en-US" sz="4000" dirty="0" smtClean="0">
                <a:solidFill>
                  <a:srgbClr val="800000"/>
                </a:solidFill>
              </a:rPr>
              <a:t>POLUIÇÃO</a:t>
            </a:r>
            <a:endParaRPr lang="en-US" altLang="en-US" sz="4000" dirty="0">
              <a:solidFill>
                <a:srgbClr val="800000"/>
              </a:solidFill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6399279" y="2812974"/>
            <a:ext cx="338070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en-US" sz="4000" dirty="0" smtClean="0">
                <a:solidFill>
                  <a:srgbClr val="FF0000"/>
                </a:solidFill>
              </a:rPr>
              <a:t>DIREITOS HUMANOS</a:t>
            </a:r>
            <a:endParaRPr lang="en-US" altLang="en-US" sz="4000" dirty="0">
              <a:solidFill>
                <a:srgbClr val="FF0000"/>
              </a:solidFill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327309" y="3169635"/>
            <a:ext cx="480785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en-US" sz="4000" dirty="0" smtClean="0">
                <a:solidFill>
                  <a:srgbClr val="800000"/>
                </a:solidFill>
              </a:rPr>
              <a:t>DESIGUALDADES</a:t>
            </a:r>
            <a:endParaRPr lang="en-US" altLang="en-US" sz="4000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4621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6688" y="1916113"/>
            <a:ext cx="3933825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1844675"/>
            <a:ext cx="3995738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59300"/>
            <a:ext cx="4065588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636838"/>
            <a:ext cx="3086100" cy="264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87599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7475095" y="6550025"/>
            <a:ext cx="239801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en-GB" dirty="0" err="1" smtClean="0">
                <a:latin typeface="Calibri" charset="0"/>
                <a:cs typeface="Calibri" charset="0"/>
              </a:rPr>
              <a:t>Gray</a:t>
            </a:r>
            <a:r>
              <a:rPr lang="en-GB" dirty="0">
                <a:latin typeface="Calibri" charset="0"/>
                <a:cs typeface="Calibri" charset="0"/>
              </a:rPr>
              <a:t>, Adams &amp; </a:t>
            </a:r>
            <a:r>
              <a:rPr lang="en-GB" dirty="0" smtClean="0">
                <a:latin typeface="Calibri" charset="0"/>
                <a:cs typeface="Calibri" charset="0"/>
              </a:rPr>
              <a:t>Owen</a:t>
            </a:r>
            <a:r>
              <a:rPr lang="en-GB" dirty="0">
                <a:latin typeface="Calibri" charset="0"/>
                <a:cs typeface="Calibri" charset="0"/>
              </a:rPr>
              <a:t> </a:t>
            </a:r>
            <a:r>
              <a:rPr lang="en-GB" dirty="0" smtClean="0">
                <a:latin typeface="Calibri" charset="0"/>
                <a:cs typeface="Calibri" charset="0"/>
              </a:rPr>
              <a:t>(2014</a:t>
            </a:r>
            <a:r>
              <a:rPr lang="en-GB" dirty="0">
                <a:latin typeface="Calibri" charset="0"/>
                <a:cs typeface="Calibri" charset="0"/>
              </a:rPr>
              <a:t>:4)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685800" y="1892300"/>
            <a:ext cx="8813800" cy="3759200"/>
          </a:xfrm>
          <a:prstGeom prst="roundRect">
            <a:avLst/>
          </a:prstGeom>
          <a:solidFill>
            <a:schemeClr val="bg1">
              <a:lumMod val="85000"/>
            </a:schemeClr>
          </a:solidFill>
          <a:effectLst>
            <a:glow rad="101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2400" b="1" dirty="0" smtClean="0">
                <a:solidFill>
                  <a:srgbClr val="003C69"/>
                </a:solidFill>
                <a:latin typeface="Calibri"/>
                <a:cs typeface="Calibri"/>
              </a:rPr>
              <a:t>CONTABILIDADE CONVENCIONAL</a:t>
            </a:r>
          </a:p>
          <a:p>
            <a:pPr algn="ctr">
              <a:defRPr/>
            </a:pPr>
            <a:endParaRPr lang="pt-BR" sz="2400" dirty="0" smtClean="0">
              <a:solidFill>
                <a:srgbClr val="003C69"/>
              </a:solidFill>
              <a:latin typeface="Calibri"/>
              <a:cs typeface="Calibri"/>
            </a:endParaRPr>
          </a:p>
          <a:p>
            <a:pPr algn="ctr">
              <a:defRPr/>
            </a:pPr>
            <a:r>
              <a:rPr lang="pt-BR" sz="2400" dirty="0" smtClean="0">
                <a:solidFill>
                  <a:srgbClr val="003C69"/>
                </a:solidFill>
                <a:latin typeface="Calibri"/>
                <a:cs typeface="Calibri"/>
              </a:rPr>
              <a:t>“O sistema de contabilidade convencional </a:t>
            </a:r>
            <a:r>
              <a:rPr lang="pt-BR" sz="2400" b="1" u="sng" dirty="0">
                <a:solidFill>
                  <a:srgbClr val="003C69"/>
                </a:solidFill>
                <a:latin typeface="Calibri"/>
                <a:cs typeface="Calibri"/>
              </a:rPr>
              <a:t>reforça profundamente </a:t>
            </a:r>
            <a:r>
              <a:rPr lang="pt-BR" sz="2400" b="1" u="sng" dirty="0" smtClean="0">
                <a:solidFill>
                  <a:srgbClr val="003C69"/>
                </a:solidFill>
                <a:latin typeface="Calibri"/>
                <a:cs typeface="Calibri"/>
              </a:rPr>
              <a:t>a reduzida imagem de todas as possíveis relações entre o mundo e a empresa</a:t>
            </a:r>
            <a:r>
              <a:rPr lang="pt-BR" sz="2400" dirty="0" smtClean="0">
                <a:solidFill>
                  <a:srgbClr val="003C69"/>
                </a:solidFill>
                <a:latin typeface="Calibri"/>
                <a:cs typeface="Calibri"/>
              </a:rPr>
              <a:t>. A contabilidade convencional fazendo </a:t>
            </a:r>
            <a:r>
              <a:rPr lang="pt-BR" sz="2400" dirty="0">
                <a:solidFill>
                  <a:srgbClr val="003C69"/>
                </a:solidFill>
                <a:latin typeface="Calibri"/>
                <a:cs typeface="Calibri"/>
              </a:rPr>
              <a:t>isso,</a:t>
            </a:r>
            <a:r>
              <a:rPr lang="pt-BR" sz="2400" dirty="0" smtClean="0">
                <a:solidFill>
                  <a:srgbClr val="003C69"/>
                </a:solidFill>
                <a:latin typeface="Calibri"/>
                <a:cs typeface="Calibri"/>
              </a:rPr>
              <a:t> se posiciona como </a:t>
            </a:r>
            <a:r>
              <a:rPr lang="pt-BR" sz="2400" b="1" u="sng" dirty="0" smtClean="0">
                <a:solidFill>
                  <a:srgbClr val="003C69"/>
                </a:solidFill>
                <a:latin typeface="Calibri"/>
                <a:cs typeface="Calibri"/>
              </a:rPr>
              <a:t>um processo político e social que faz escolhas sobre o mundo</a:t>
            </a:r>
            <a:r>
              <a:rPr lang="pt-BR" sz="2400" dirty="0" smtClean="0">
                <a:solidFill>
                  <a:srgbClr val="003C69"/>
                </a:solidFill>
                <a:latin typeface="Calibri"/>
                <a:cs typeface="Calibri"/>
              </a:rPr>
              <a:t>; enfatiza determinados pontos e privilégios e ignora outros, criando assim, com todas as intenções e propósitos, </a:t>
            </a:r>
            <a:r>
              <a:rPr lang="pt-BR" sz="2400" b="1" u="sng" dirty="0" smtClean="0">
                <a:solidFill>
                  <a:srgbClr val="003C69"/>
                </a:solidFill>
                <a:latin typeface="Calibri"/>
                <a:cs typeface="Calibri"/>
              </a:rPr>
              <a:t>uma realidade própria</a:t>
            </a:r>
            <a:r>
              <a:rPr lang="pt-BR" sz="2400" dirty="0" smtClean="0">
                <a:solidFill>
                  <a:srgbClr val="003C69"/>
                </a:solidFill>
                <a:latin typeface="Calibri"/>
                <a:cs typeface="Calibri"/>
              </a:rPr>
              <a:t>.’</a:t>
            </a:r>
            <a:endParaRPr lang="pt-BR" sz="2400" dirty="0">
              <a:solidFill>
                <a:srgbClr val="003C69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4330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00235995-0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863" y="1663699"/>
            <a:ext cx="4752975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2438400" y="3186113"/>
            <a:ext cx="4362449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altLang="en-US" sz="4000" dirty="0" smtClean="0">
                <a:solidFill>
                  <a:srgbClr val="000000"/>
                </a:solidFill>
                <a:latin typeface="Calibri" pitchFamily="34" charset="0"/>
              </a:rPr>
              <a:t>SUSTENTABILIDADE???????</a:t>
            </a:r>
            <a:endParaRPr lang="en-US" altLang="en-US" sz="40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" name="Frame 4"/>
          <p:cNvSpPr/>
          <p:nvPr/>
        </p:nvSpPr>
        <p:spPr bwMode="auto">
          <a:xfrm>
            <a:off x="6800850" y="5551486"/>
            <a:ext cx="2808288" cy="865188"/>
          </a:xfrm>
          <a:prstGeom prst="frame">
            <a:avLst/>
          </a:prstGeom>
          <a:solidFill>
            <a:schemeClr val="bg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 eaLnBrk="0" hangingPunct="0">
              <a:defRPr/>
            </a:pPr>
            <a:r>
              <a:rPr lang="en-US" sz="3200" dirty="0" smtClean="0">
                <a:solidFill>
                  <a:schemeClr val="bg2"/>
                </a:solidFill>
                <a:latin typeface="Bernard MT Condensed"/>
                <a:ea typeface="ＭＳ Ｐゴシック" charset="0"/>
                <a:cs typeface="Bernard MT Condensed"/>
              </a:rPr>
              <a:t>TENSÃO</a:t>
            </a:r>
            <a:endParaRPr lang="en-US" sz="3200" dirty="0">
              <a:solidFill>
                <a:schemeClr val="bg2"/>
              </a:solidFill>
              <a:latin typeface="Bernard MT Condensed"/>
              <a:ea typeface="ＭＳ Ｐゴシック" charset="0"/>
              <a:cs typeface="Bernard MT Condensed"/>
            </a:endParaRPr>
          </a:p>
          <a:p>
            <a:pPr algn="ctr" eaLnBrk="0" hangingPunct="0">
              <a:defRPr/>
            </a:pPr>
            <a:endParaRPr lang="en-US" dirty="0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7454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j0178740.jpg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767" y="1394623"/>
            <a:ext cx="7380312" cy="4507404"/>
          </a:xfrm>
          <a:prstGeom prst="rect">
            <a:avLst/>
          </a:prstGeom>
          <a:effectLst>
            <a:reflection blurRad="6350" stA="50000" endA="300" endPos="38500" dist="50800" dir="5400000" sy="-100000" algn="bl" rotWithShape="0"/>
          </a:effectLst>
        </p:spPr>
      </p:pic>
      <p:sp>
        <p:nvSpPr>
          <p:cNvPr id="4" name="Rounded Rectangle 3"/>
          <p:cNvSpPr/>
          <p:nvPr/>
        </p:nvSpPr>
        <p:spPr bwMode="auto">
          <a:xfrm>
            <a:off x="4364037" y="1409700"/>
            <a:ext cx="2025029" cy="5461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solidFill>
              <a:schemeClr val="accent3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 eaLnBrk="0" hangingPunct="0">
              <a:defRPr/>
            </a:pP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Calibri"/>
                <a:ea typeface="ＭＳ Ｐゴシック" charset="0"/>
                <a:cs typeface="Calibri"/>
              </a:rPr>
              <a:t>REPENSAR</a:t>
            </a:r>
            <a:endParaRPr lang="en-US" sz="2400" dirty="0">
              <a:solidFill>
                <a:schemeClr val="accent3">
                  <a:lumMod val="50000"/>
                </a:schemeClr>
              </a:solidFill>
              <a:latin typeface="Calibri"/>
              <a:ea typeface="ＭＳ Ｐゴシック" charset="0"/>
              <a:cs typeface="Calibri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6164263" y="4085338"/>
            <a:ext cx="2592387" cy="174396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solidFill>
              <a:schemeClr val="accent3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 eaLnBrk="0" hangingPunct="0">
              <a:defRPr/>
            </a:pP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Calibri"/>
                <a:ea typeface="ＭＳ Ｐゴシック" charset="0"/>
                <a:cs typeface="Calibri"/>
              </a:rPr>
              <a:t>OS MEIOS DE VIDA ATUAIS NÃO SÃO SUSTENTÁVEIS</a:t>
            </a:r>
            <a:endParaRPr lang="en-US" sz="2400" dirty="0">
              <a:solidFill>
                <a:schemeClr val="accent3">
                  <a:lumMod val="50000"/>
                </a:schemeClr>
              </a:solidFill>
              <a:latin typeface="Calibri"/>
              <a:ea typeface="ＭＳ Ｐゴシック" charset="0"/>
              <a:cs typeface="Calibri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1339850" y="4857887"/>
            <a:ext cx="3841750" cy="97141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solidFill>
              <a:schemeClr val="accent3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 eaLnBrk="0" hangingPunct="0">
              <a:defRPr/>
            </a:pP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Calibri"/>
                <a:ea typeface="ＭＳ Ｐゴシック" charset="0"/>
                <a:cs typeface="Calibri"/>
              </a:rPr>
              <a:t>ASPECTOS SOCIAIS E AMBIENTAIS</a:t>
            </a:r>
            <a:endParaRPr lang="en-US" sz="2400" dirty="0">
              <a:solidFill>
                <a:schemeClr val="accent3">
                  <a:lumMod val="50000"/>
                </a:schemeClr>
              </a:solidFill>
              <a:latin typeface="Calibri"/>
              <a:ea typeface="ＭＳ Ｐゴシック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800147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j017846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0" y="2032000"/>
            <a:ext cx="6808788" cy="454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419475" y="3284538"/>
            <a:ext cx="27368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885950" y="2366168"/>
            <a:ext cx="5545138" cy="120032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en-US" dirty="0" smtClean="0">
                <a:latin typeface="Arial" pitchFamily="34" charset="0"/>
              </a:rPr>
              <a:t>A NATUREZA E A SOCIEDADE RECONHECEM A EXISTÊCIA DE UM LIMITE…</a:t>
            </a:r>
            <a:endParaRPr lang="en-US" alt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62342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j031559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374874"/>
            <a:ext cx="7132638" cy="5483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Line Callout 1 (Accent Bar) 2"/>
          <p:cNvSpPr>
            <a:spLocks/>
          </p:cNvSpPr>
          <p:nvPr/>
        </p:nvSpPr>
        <p:spPr bwMode="auto">
          <a:xfrm>
            <a:off x="7024687" y="1508125"/>
            <a:ext cx="2881313" cy="844550"/>
          </a:xfrm>
          <a:prstGeom prst="accentCallout1">
            <a:avLst>
              <a:gd name="adj1" fmla="val 18750"/>
              <a:gd name="adj2" fmla="val -8333"/>
              <a:gd name="adj3" fmla="val 112500"/>
              <a:gd name="adj4" fmla="val -38333"/>
            </a:avLst>
          </a:prstGeom>
          <a:solidFill>
            <a:srgbClr val="2D561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lvl="1" algn="ctr" eaLnBrk="1" hangingPunct="1">
              <a:lnSpc>
                <a:spcPct val="80000"/>
              </a:lnSpc>
            </a:pPr>
            <a:endParaRPr lang="en-GB" altLang="en-US" sz="2000" dirty="0" smtClean="0">
              <a:latin typeface="Calibri" pitchFamily="34" charset="0"/>
            </a:endParaRPr>
          </a:p>
          <a:p>
            <a:pPr lvl="1" algn="ctr" eaLnBrk="1" hangingPunct="1">
              <a:lnSpc>
                <a:spcPct val="80000"/>
              </a:lnSpc>
            </a:pPr>
            <a:r>
              <a:rPr lang="en-GB" altLang="en-US" sz="2000" dirty="0" smtClean="0">
                <a:latin typeface="Calibri" pitchFamily="34" charset="0"/>
              </a:rPr>
              <a:t>CONTADORES</a:t>
            </a:r>
          </a:p>
          <a:p>
            <a:pPr lvl="1" algn="ctr" eaLnBrk="1" hangingPunct="1">
              <a:lnSpc>
                <a:spcPct val="80000"/>
              </a:lnSpc>
            </a:pPr>
            <a:r>
              <a:rPr lang="en-GB" altLang="en-US" sz="2000" dirty="0" smtClean="0">
                <a:latin typeface="Calibri" pitchFamily="34" charset="0"/>
              </a:rPr>
              <a:t>AUDITORES</a:t>
            </a:r>
            <a:endParaRPr lang="en-GB" altLang="en-US" sz="2000" dirty="0">
              <a:latin typeface="Calibri" pitchFamily="34" charset="0"/>
            </a:endParaRPr>
          </a:p>
          <a:p>
            <a:pPr lvl="1" algn="ctr" eaLnBrk="1" hangingPunct="1">
              <a:lnSpc>
                <a:spcPct val="80000"/>
              </a:lnSpc>
            </a:pPr>
            <a:endParaRPr lang="en-GB" altLang="en-US" sz="2000" dirty="0">
              <a:latin typeface="Calibri" pitchFamily="34" charset="0"/>
            </a:endParaRPr>
          </a:p>
          <a:p>
            <a:pPr lvl="1" algn="ctr" eaLnBrk="1" hangingPunct="1">
              <a:lnSpc>
                <a:spcPct val="80000"/>
              </a:lnSpc>
            </a:pPr>
            <a:endParaRPr lang="en-GB" altLang="en-US" sz="2000" dirty="0">
              <a:latin typeface="Calibri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-101758" y="2565400"/>
            <a:ext cx="490339" cy="365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lvl="1" eaLnBrk="1" hangingPunct="1">
              <a:lnSpc>
                <a:spcPct val="80000"/>
              </a:lnSpc>
            </a:pPr>
            <a:r>
              <a:rPr lang="en-GB" altLang="en-US" sz="3600" dirty="0" smtClean="0">
                <a:solidFill>
                  <a:srgbClr val="000066"/>
                </a:solidFill>
                <a:latin typeface="Calibri" pitchFamily="34" charset="0"/>
              </a:rPr>
              <a:t>DESAFIOS</a:t>
            </a:r>
            <a:endParaRPr lang="en-GB" altLang="en-US" sz="3600" dirty="0">
              <a:solidFill>
                <a:srgbClr val="000066"/>
              </a:solidFill>
              <a:latin typeface="Calibri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 rot="16200000">
            <a:off x="2022925" y="4146151"/>
            <a:ext cx="4144724" cy="519633"/>
          </a:xfrm>
          <a:prstGeom prst="rect">
            <a:avLst/>
          </a:prstGeom>
        </p:spPr>
        <p:txBody>
          <a:bodyPr vert="vert" wrap="none">
            <a:spAutoFit/>
          </a:bodyPr>
          <a:lstStyle/>
          <a:p>
            <a:pPr lvl="1" algn="ctr">
              <a:lnSpc>
                <a:spcPct val="80000"/>
              </a:lnSpc>
              <a:defRPr/>
            </a:pPr>
            <a:r>
              <a:rPr lang="en-GB" sz="4000" dirty="0" smtClean="0">
                <a:solidFill>
                  <a:srgbClr val="000066"/>
                </a:solidFill>
                <a:latin typeface="+mj-lt"/>
                <a:ea typeface="ＭＳ Ｐゴシック" charset="0"/>
                <a:cs typeface="ＭＳ Ｐゴシック" charset="0"/>
              </a:rPr>
              <a:t>MEDIAÇÃ</a:t>
            </a:r>
            <a:r>
              <a:rPr lang="en-GB" sz="4000" dirty="0">
                <a:solidFill>
                  <a:srgbClr val="000066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O</a:t>
            </a:r>
            <a:endParaRPr lang="en-GB" sz="4000" dirty="0" smtClean="0">
              <a:solidFill>
                <a:srgbClr val="000066"/>
              </a:solidFill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292725" y="1900238"/>
            <a:ext cx="914400" cy="4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lvl="1" eaLnBrk="1" hangingPunct="1">
              <a:lnSpc>
                <a:spcPct val="80000"/>
              </a:lnSpc>
            </a:pPr>
            <a:r>
              <a:rPr lang="en-GB" altLang="en-US" sz="2800" dirty="0" smtClean="0">
                <a:solidFill>
                  <a:srgbClr val="000066"/>
                </a:solidFill>
                <a:latin typeface="BlairMdITC TT-Medium" pitchFamily="-84" charset="0"/>
              </a:rPr>
              <a:t>A</a:t>
            </a:r>
          </a:p>
          <a:p>
            <a:pPr lvl="1" eaLnBrk="1" hangingPunct="1">
              <a:lnSpc>
                <a:spcPct val="80000"/>
              </a:lnSpc>
            </a:pPr>
            <a:r>
              <a:rPr lang="en-GB" altLang="en-US" sz="2800" dirty="0">
                <a:solidFill>
                  <a:srgbClr val="000066"/>
                </a:solidFill>
                <a:latin typeface="BlairMdITC TT-Medium" pitchFamily="-84" charset="0"/>
              </a:rPr>
              <a:t>L</a:t>
            </a:r>
            <a:endParaRPr lang="en-GB" altLang="en-US" sz="2800" dirty="0" smtClean="0">
              <a:solidFill>
                <a:srgbClr val="000066"/>
              </a:solidFill>
              <a:latin typeface="BlairMdITC TT-Medium" pitchFamily="-84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GB" altLang="en-US" sz="2800" dirty="0" smtClean="0">
                <a:solidFill>
                  <a:srgbClr val="000066"/>
                </a:solidFill>
                <a:latin typeface="BlairMdITC TT-Medium" pitchFamily="-84" charset="0"/>
              </a:rPr>
              <a:t>ERNATIVAS</a:t>
            </a:r>
            <a:endParaRPr lang="en-GB" altLang="en-US" sz="2800" dirty="0">
              <a:solidFill>
                <a:srgbClr val="000066"/>
              </a:solidFill>
              <a:latin typeface="BlairMdITC TT-Medium" pitchFamily="-84" charset="0"/>
            </a:endParaRPr>
          </a:p>
          <a:p>
            <a:pPr lvl="1" eaLnBrk="1" hangingPunct="1">
              <a:lnSpc>
                <a:spcPct val="80000"/>
              </a:lnSpc>
            </a:pPr>
            <a:endParaRPr lang="en-GB" altLang="en-US" sz="2800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340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6225" y="2965844"/>
            <a:ext cx="9629775" cy="11049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smtClean="0"/>
              <a:t>Fontes de informação</a:t>
            </a:r>
            <a:endParaRPr lang="pt-BR" sz="4000"/>
          </a:p>
        </p:txBody>
      </p:sp>
    </p:spTree>
    <p:extLst>
      <p:ext uri="{BB962C8B-B14F-4D97-AF65-F5344CB8AC3E}">
        <p14:creationId xmlns:p14="http://schemas.microsoft.com/office/powerpoint/2010/main" val="33026092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273622230"/>
              </p:ext>
            </p:extLst>
          </p:nvPr>
        </p:nvGraphicFramePr>
        <p:xfrm>
          <a:off x="503764" y="1557865"/>
          <a:ext cx="9402235" cy="4940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Rectangle 1"/>
          <p:cNvSpPr/>
          <p:nvPr/>
        </p:nvSpPr>
        <p:spPr>
          <a:xfrm>
            <a:off x="7161958" y="6550223"/>
            <a:ext cx="27374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Gray,  Adams </a:t>
            </a:r>
            <a:r>
              <a:rPr lang="en-US" dirty="0"/>
              <a:t>and </a:t>
            </a:r>
            <a:r>
              <a:rPr lang="en-US" dirty="0" smtClean="0"/>
              <a:t>Owen </a:t>
            </a:r>
            <a:r>
              <a:rPr lang="en-US" dirty="0"/>
              <a:t>(2013</a:t>
            </a:r>
            <a:r>
              <a:rPr lang="en-US" dirty="0" smtClean="0"/>
              <a:t>)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74434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4"/>
          <p:cNvSpPr>
            <a:spLocks noChangeArrowheads="1"/>
          </p:cNvSpPr>
          <p:nvPr/>
        </p:nvSpPr>
        <p:spPr bwMode="auto">
          <a:xfrm>
            <a:off x="7260421" y="6314261"/>
            <a:ext cx="2611703" cy="543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GB" sz="1600" dirty="0" err="1" smtClean="0">
                <a:latin typeface="Calibri" charset="0"/>
              </a:rPr>
              <a:t>Gray</a:t>
            </a:r>
            <a:r>
              <a:rPr lang="en-GB" sz="1600" dirty="0" smtClean="0">
                <a:latin typeface="Calibri" charset="0"/>
              </a:rPr>
              <a:t> </a:t>
            </a:r>
            <a:r>
              <a:rPr lang="en-GB" sz="1600" dirty="0">
                <a:latin typeface="Calibri" charset="0"/>
              </a:rPr>
              <a:t>and </a:t>
            </a:r>
            <a:r>
              <a:rPr lang="en-GB" sz="1600" dirty="0" err="1" smtClean="0">
                <a:latin typeface="Calibri" charset="0"/>
              </a:rPr>
              <a:t>Bebbington</a:t>
            </a:r>
            <a:r>
              <a:rPr lang="en-GB" sz="1600" dirty="0" smtClean="0">
                <a:latin typeface="Calibri" charset="0"/>
              </a:rPr>
              <a:t> (2007)</a:t>
            </a:r>
            <a:endParaRPr lang="en-GB" sz="1600" i="1" dirty="0">
              <a:latin typeface="Calibri" charset="0"/>
            </a:endParaRPr>
          </a:p>
        </p:txBody>
      </p:sp>
      <p:sp>
        <p:nvSpPr>
          <p:cNvPr id="9220" name="Rounded Rectangle 1"/>
          <p:cNvSpPr>
            <a:spLocks noChangeArrowheads="1"/>
          </p:cNvSpPr>
          <p:nvPr/>
        </p:nvSpPr>
        <p:spPr bwMode="auto">
          <a:xfrm>
            <a:off x="584729" y="4076701"/>
            <a:ext cx="2774025" cy="15843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lvl="1" eaLnBrk="0" hangingPunct="0"/>
            <a:endParaRPr lang="pt-BR" sz="2000" dirty="0" smtClean="0">
              <a:solidFill>
                <a:schemeClr val="bg1"/>
              </a:solidFill>
              <a:latin typeface="Calibri" charset="0"/>
            </a:endParaRPr>
          </a:p>
          <a:p>
            <a:pPr marL="0" lvl="1" algn="ctr" eaLnBrk="0" hangingPunct="0"/>
            <a:r>
              <a:rPr lang="pt-BR" sz="2000" dirty="0" smtClean="0">
                <a:solidFill>
                  <a:schemeClr val="bg1"/>
                </a:solidFill>
                <a:latin typeface="Calibri" charset="0"/>
              </a:rPr>
              <a:t>Demonstrações financeiras</a:t>
            </a:r>
          </a:p>
          <a:p>
            <a:pPr eaLnBrk="0" hangingPunct="0"/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3549650" y="4076701"/>
            <a:ext cx="2774025" cy="1584325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lvl="1" indent="-342900" eaLnBrk="0" hangingPunct="0">
              <a:buFont typeface="Arial" pitchFamily="34" charset="0"/>
              <a:buChar char="•"/>
              <a:defRPr/>
            </a:pPr>
            <a:r>
              <a:rPr lang="pt-BR" sz="2000" dirty="0" smtClean="0">
                <a:solidFill>
                  <a:schemeClr val="bg1"/>
                </a:solidFill>
                <a:latin typeface="Calibri" pitchFamily="34" charset="0"/>
                <a:ea typeface="+mn-ea"/>
              </a:rPr>
              <a:t>Outras partes do relatório anual</a:t>
            </a:r>
          </a:p>
          <a:p>
            <a:pPr marL="0" lvl="1" eaLnBrk="0" hangingPunct="0">
              <a:defRPr/>
            </a:pPr>
            <a:endParaRPr lang="pt-BR" sz="2000" dirty="0" smtClean="0">
              <a:solidFill>
                <a:schemeClr val="bg1"/>
              </a:solidFill>
              <a:latin typeface="Calibri" pitchFamily="34" charset="0"/>
              <a:ea typeface="+mn-ea"/>
            </a:endParaRPr>
          </a:p>
          <a:p>
            <a:pPr marL="342900" lvl="1" indent="-342900" eaLnBrk="0" hangingPunct="0">
              <a:buFont typeface="Arial" pitchFamily="34" charset="0"/>
              <a:buChar char="•"/>
              <a:defRPr/>
            </a:pPr>
            <a:r>
              <a:rPr lang="pt-BR" sz="2000" dirty="0" smtClean="0">
                <a:solidFill>
                  <a:schemeClr val="bg1"/>
                </a:solidFill>
                <a:latin typeface="Calibri" pitchFamily="34" charset="0"/>
                <a:ea typeface="+mn-ea"/>
              </a:rPr>
              <a:t>Relatório separado</a:t>
            </a:r>
          </a:p>
          <a:p>
            <a:pPr eaLnBrk="0" hangingPunct="0">
              <a:defRPr/>
            </a:pPr>
            <a:endParaRPr lang="pt-BR" dirty="0">
              <a:solidFill>
                <a:schemeClr val="bg1"/>
              </a:solidFill>
              <a:ea typeface="+mn-ea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6480175" y="4076701"/>
            <a:ext cx="2774025" cy="1584325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0" hangingPunct="0">
              <a:defRPr/>
            </a:pPr>
            <a:endParaRPr lang="pt-BR" sz="2000" dirty="0" smtClean="0">
              <a:solidFill>
                <a:schemeClr val="bg1"/>
              </a:solidFill>
              <a:latin typeface="Calibri" pitchFamily="34" charset="0"/>
              <a:ea typeface="+mn-ea"/>
            </a:endParaRPr>
          </a:p>
          <a:p>
            <a:pPr algn="ctr" eaLnBrk="0" hangingPunct="0">
              <a:defRPr/>
            </a:pPr>
            <a:r>
              <a:rPr lang="pt-BR" sz="2000" dirty="0" smtClean="0">
                <a:solidFill>
                  <a:schemeClr val="bg1"/>
                </a:solidFill>
                <a:latin typeface="Calibri" pitchFamily="34" charset="0"/>
                <a:ea typeface="+mn-ea"/>
              </a:rPr>
              <a:t>Partes externas</a:t>
            </a:r>
            <a:endParaRPr lang="pt-BR" sz="2000" dirty="0">
              <a:solidFill>
                <a:schemeClr val="bg1"/>
              </a:solidFill>
              <a:latin typeface="Calibri" pitchFamily="34" charset="0"/>
              <a:ea typeface="+mn-ea"/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3393150" y="2133600"/>
            <a:ext cx="3119702" cy="1295400"/>
          </a:xfrm>
          <a:prstGeom prst="roundRect">
            <a:avLst/>
          </a:prstGeom>
          <a:solidFill>
            <a:schemeClr val="tx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 eaLnBrk="0" hangingPunct="0">
              <a:defRPr/>
            </a:pPr>
            <a:r>
              <a:rPr lang="pt-BR" sz="2000" smtClean="0">
                <a:solidFill>
                  <a:schemeClr val="bg1"/>
                </a:solidFill>
                <a:latin typeface="Calibri" pitchFamily="34" charset="0"/>
                <a:ea typeface="+mn-ea"/>
              </a:rPr>
              <a:t>CATEGORIAS DE INFORMAÇÕES SOCIAIS E AMBIENTAIS</a:t>
            </a:r>
            <a:endParaRPr lang="pt-BR" sz="2000">
              <a:solidFill>
                <a:schemeClr val="bg1"/>
              </a:solidFill>
              <a:latin typeface="Calibri" pitchFamily="34" charset="0"/>
              <a:ea typeface="+mn-ea"/>
            </a:endParaRPr>
          </a:p>
        </p:txBody>
      </p:sp>
      <p:cxnSp>
        <p:nvCxnSpPr>
          <p:cNvPr id="14" name="Straight Connector 13"/>
          <p:cNvCxnSpPr/>
          <p:nvPr/>
        </p:nvCxnSpPr>
        <p:spPr bwMode="auto">
          <a:xfrm>
            <a:off x="1676798" y="3716338"/>
            <a:ext cx="6318515" cy="0"/>
          </a:xfrm>
          <a:prstGeom prst="line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4" idx="2"/>
          </p:cNvCxnSpPr>
          <p:nvPr/>
        </p:nvCxnSpPr>
        <p:spPr bwMode="auto">
          <a:xfrm>
            <a:off x="4953000" y="3429000"/>
            <a:ext cx="0" cy="647700"/>
          </a:xfrm>
          <a:prstGeom prst="line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 bwMode="auto">
          <a:xfrm>
            <a:off x="1676797" y="3716338"/>
            <a:ext cx="0" cy="360362"/>
          </a:xfrm>
          <a:prstGeom prst="line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 bwMode="auto">
          <a:xfrm>
            <a:off x="7995312" y="3716338"/>
            <a:ext cx="0" cy="360362"/>
          </a:xfrm>
          <a:prstGeom prst="line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9637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 txBox="1">
            <a:spLocks/>
          </p:cNvSpPr>
          <p:nvPr/>
        </p:nvSpPr>
        <p:spPr bwMode="auto">
          <a:xfrm>
            <a:off x="428851" y="2023051"/>
            <a:ext cx="8207375" cy="2993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3000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1pPr>
            <a:lvl2pPr marL="1588" indent="455613" algn="l" rtl="0" eaLnBrk="0" fontAlgn="base" hangingPunct="0">
              <a:spcBef>
                <a:spcPct val="3000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2pPr>
            <a:lvl3pPr marL="177800" indent="-174625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charset="0"/>
              <a:buChar char="l"/>
              <a:defRPr sz="24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3pPr>
            <a:lvl4pPr marL="346075" indent="-166688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4pPr>
            <a:lvl5pPr marL="523875" indent="-176213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266700" indent="-266700" eaLnBrk="1" hangingPunct="1">
              <a:lnSpc>
                <a:spcPct val="70000"/>
              </a:lnSpc>
              <a:buAutoNum type="arabicPeriod"/>
            </a:pPr>
            <a:r>
              <a:rPr lang="pt-BR" altLang="en-US" sz="200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charset="0"/>
              </a:rPr>
              <a:t>Contabilidade convencional </a:t>
            </a:r>
            <a:r>
              <a:rPr lang="pt-BR" altLang="en-US" sz="2000" dirty="0" err="1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charset="0"/>
              </a:rPr>
              <a:t>x</a:t>
            </a:r>
            <a:r>
              <a:rPr lang="pt-BR" altLang="en-US" sz="200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charset="0"/>
              </a:rPr>
              <a:t> Contabilidade social e ambiental</a:t>
            </a:r>
          </a:p>
          <a:p>
            <a:pPr marL="361950" indent="-361950" eaLnBrk="1" hangingPunct="1">
              <a:lnSpc>
                <a:spcPct val="70000"/>
              </a:lnSpc>
              <a:buFont typeface="Arial" panose="020B0604020202020204" pitchFamily="34" charset="0"/>
              <a:buChar char="•"/>
            </a:pPr>
            <a:r>
              <a:rPr lang="pt-BR" altLang="en-US" sz="200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charset="0"/>
              </a:rPr>
              <a:t>Conceitos e história</a:t>
            </a:r>
          </a:p>
          <a:p>
            <a:pPr marL="361950" indent="-361950" eaLnBrk="1" hangingPunct="1">
              <a:lnSpc>
                <a:spcPct val="70000"/>
              </a:lnSpc>
              <a:buFont typeface="Arial" panose="020B0604020202020204" pitchFamily="34" charset="0"/>
              <a:buChar char="•"/>
            </a:pPr>
            <a:r>
              <a:rPr lang="pt-BR" altLang="en-US" sz="200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charset="0"/>
              </a:rPr>
              <a:t>Fontes de divulgação </a:t>
            </a:r>
          </a:p>
          <a:p>
            <a:pPr marL="0" indent="0" eaLnBrk="1" hangingPunct="1">
              <a:lnSpc>
                <a:spcPct val="70000"/>
              </a:lnSpc>
            </a:pPr>
            <a:endParaRPr lang="pt-BR" altLang="en-US" sz="2000" dirty="0" smtClean="0">
              <a:solidFill>
                <a:schemeClr val="tx1"/>
              </a:solidFill>
              <a:latin typeface="Calibri" panose="020F0502020204030204" pitchFamily="34" charset="0"/>
              <a:ea typeface="+mn-ea"/>
              <a:cs typeface="Arial" charset="0"/>
            </a:endParaRPr>
          </a:p>
          <a:p>
            <a:pPr marL="0" indent="0" eaLnBrk="1" hangingPunct="1">
              <a:lnSpc>
                <a:spcPct val="70000"/>
              </a:lnSpc>
            </a:pPr>
            <a:r>
              <a:rPr lang="pt-BR" alt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Arial" charset="0"/>
              </a:rPr>
              <a:t>2. Contabilidade para o desenvolvimento sustentável</a:t>
            </a:r>
            <a:endParaRPr lang="pt-BR" altLang="en-US" sz="2000" dirty="0" smtClean="0">
              <a:solidFill>
                <a:schemeClr val="tx1"/>
              </a:solidFill>
              <a:latin typeface="Calibri" panose="020F0502020204030204" pitchFamily="34" charset="0"/>
              <a:ea typeface="+mn-ea"/>
              <a:cs typeface="Arial" charset="0"/>
            </a:endParaRPr>
          </a:p>
          <a:p>
            <a:pPr marL="361950" indent="-361950" eaLnBrk="1" hangingPunct="1">
              <a:lnSpc>
                <a:spcPct val="70000"/>
              </a:lnSpc>
              <a:buFont typeface="Arial" panose="020B0604020202020204" pitchFamily="34" charset="0"/>
              <a:buChar char="•"/>
            </a:pPr>
            <a:r>
              <a:rPr lang="pt-BR" altLang="en-US" sz="200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charset="0"/>
              </a:rPr>
              <a:t>Relatório de sustentabilidade</a:t>
            </a:r>
          </a:p>
          <a:p>
            <a:pPr marL="361950" indent="-361950" eaLnBrk="1" hangingPunct="1">
              <a:lnSpc>
                <a:spcPct val="70000"/>
              </a:lnSpc>
              <a:buFont typeface="Arial" panose="020B0604020202020204" pitchFamily="34" charset="0"/>
              <a:buChar char="•"/>
            </a:pPr>
            <a:r>
              <a:rPr lang="pt-BR" altLang="en-US" sz="200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charset="0"/>
              </a:rPr>
              <a:t>Críticas</a:t>
            </a:r>
          </a:p>
          <a:p>
            <a:pPr marL="609600" indent="-609600" eaLnBrk="1" hangingPunct="1">
              <a:lnSpc>
                <a:spcPct val="70000"/>
              </a:lnSpc>
            </a:pPr>
            <a:endParaRPr lang="en-GB" altLang="en-US" sz="2000" dirty="0">
              <a:solidFill>
                <a:schemeClr val="tx1"/>
              </a:solidFill>
              <a:latin typeface="Calibri" panose="020F0502020204030204" pitchFamily="34" charset="0"/>
              <a:ea typeface="+mn-ea"/>
              <a:cs typeface="Arial" charset="0"/>
            </a:endParaRPr>
          </a:p>
          <a:p>
            <a:pPr marL="0" indent="0" eaLnBrk="1" hangingPunct="1">
              <a:lnSpc>
                <a:spcPct val="70000"/>
              </a:lnSpc>
            </a:pPr>
            <a:r>
              <a:rPr lang="en-GB" altLang="en-US" sz="20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charset="0"/>
              </a:rPr>
              <a:t>	</a:t>
            </a:r>
          </a:p>
          <a:p>
            <a:pPr marL="609600" indent="-609600" eaLnBrk="1" hangingPunct="1">
              <a:lnSpc>
                <a:spcPct val="70000"/>
              </a:lnSpc>
            </a:pPr>
            <a:endParaRPr lang="en-GB" altLang="en-US" sz="2000" dirty="0">
              <a:solidFill>
                <a:schemeClr val="tx1"/>
              </a:solidFill>
              <a:latin typeface="Calibri" panose="020F0502020204030204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4301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6225" y="2952750"/>
            <a:ext cx="9629775" cy="2051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cap="all" dirty="0" smtClean="0"/>
              <a:t>Contabilidade para desenvolvimento sustentável</a:t>
            </a:r>
            <a:endParaRPr lang="pt-BR" sz="4000" cap="all" dirty="0"/>
          </a:p>
        </p:txBody>
      </p:sp>
    </p:spTree>
    <p:extLst>
      <p:ext uri="{BB962C8B-B14F-4D97-AF65-F5344CB8AC3E}">
        <p14:creationId xmlns:p14="http://schemas.microsoft.com/office/powerpoint/2010/main" val="22815309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6225" y="2952750"/>
            <a:ext cx="9629775" cy="11049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smtClean="0"/>
              <a:t>Relatório de sustentabilidade</a:t>
            </a:r>
            <a:endParaRPr lang="pt-BR" sz="4000"/>
          </a:p>
        </p:txBody>
      </p:sp>
    </p:spTree>
    <p:extLst>
      <p:ext uri="{BB962C8B-B14F-4D97-AF65-F5344CB8AC3E}">
        <p14:creationId xmlns:p14="http://schemas.microsoft.com/office/powerpoint/2010/main" val="35855455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267" y="1384300"/>
            <a:ext cx="4674138" cy="3479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2060" y="1447800"/>
            <a:ext cx="3231640" cy="4495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7800" y="1701800"/>
            <a:ext cx="3900517" cy="2413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46200" y="4005248"/>
            <a:ext cx="2026219" cy="28527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98901" y="3975101"/>
            <a:ext cx="3736494" cy="2882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810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610" y="1372540"/>
            <a:ext cx="9199399" cy="540728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666219" y="6550223"/>
            <a:ext cx="22139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latin typeface="Calibri"/>
                <a:cs typeface="Calibri"/>
              </a:rPr>
              <a:t>Carrots and sticks (2013:15)</a:t>
            </a:r>
            <a:endParaRPr lang="en-US" dirty="0">
              <a:latin typeface="Calibri"/>
              <a:cs typeface="Calibri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01900" y="1333500"/>
            <a:ext cx="4584700" cy="6096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EVOLUÇÃO DAS INFORMAÇÕES DE SUSTENTABILIDADE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4538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90892" y="6550223"/>
            <a:ext cx="16241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latin typeface="Calibri"/>
                <a:cs typeface="Calibri"/>
              </a:rPr>
              <a:t>EY and GRI (2014:</a:t>
            </a:r>
            <a:r>
              <a:rPr lang="en-GB" dirty="0">
                <a:latin typeface="Calibri"/>
                <a:cs typeface="Calibri"/>
              </a:rPr>
              <a:t>7</a:t>
            </a:r>
            <a:r>
              <a:rPr lang="en-GB" dirty="0" smtClean="0">
                <a:latin typeface="Calibri"/>
                <a:cs typeface="Calibri"/>
              </a:rPr>
              <a:t>)</a:t>
            </a:r>
            <a:endParaRPr lang="en-US" dirty="0">
              <a:latin typeface="Calibri"/>
              <a:cs typeface="Calibri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0278" y="1965747"/>
            <a:ext cx="5911006" cy="4892253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2501900" y="1352596"/>
            <a:ext cx="4584700" cy="6096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MOTIVAÇÕES PARA PRODUZIR INFORMAÇÕES DE SUSTENTABILIDADE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0214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6225" y="2952750"/>
            <a:ext cx="9629775" cy="11049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smtClean="0"/>
              <a:t>Críticas</a:t>
            </a:r>
            <a:endParaRPr lang="pt-BR" sz="4000"/>
          </a:p>
        </p:txBody>
      </p:sp>
    </p:spTree>
    <p:extLst>
      <p:ext uri="{BB962C8B-B14F-4D97-AF65-F5344CB8AC3E}">
        <p14:creationId xmlns:p14="http://schemas.microsoft.com/office/powerpoint/2010/main" val="29733752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4"/>
          <p:cNvSpPr>
            <a:spLocks noChangeArrowheads="1"/>
          </p:cNvSpPr>
          <p:nvPr/>
        </p:nvSpPr>
        <p:spPr bwMode="auto">
          <a:xfrm>
            <a:off x="8095854" y="6435726"/>
            <a:ext cx="181014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GB" sz="1200" dirty="0" err="1" smtClean="0">
                <a:solidFill>
                  <a:srgbClr val="1F111F"/>
                </a:solidFill>
                <a:latin typeface="Calibri" charset="0"/>
              </a:rPr>
              <a:t>Gray</a:t>
            </a:r>
            <a:r>
              <a:rPr lang="en-GB" sz="1200" dirty="0" smtClean="0">
                <a:solidFill>
                  <a:srgbClr val="1F111F"/>
                </a:solidFill>
                <a:latin typeface="Calibri" charset="0"/>
              </a:rPr>
              <a:t> et al. (2013)</a:t>
            </a:r>
            <a:endParaRPr lang="en-GB" sz="1200" i="1" dirty="0">
              <a:solidFill>
                <a:srgbClr val="1F111F"/>
              </a:solidFill>
              <a:latin typeface="Calibri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409713861"/>
              </p:ext>
            </p:extLst>
          </p:nvPr>
        </p:nvGraphicFramePr>
        <p:xfrm>
          <a:off x="381000" y="1435100"/>
          <a:ext cx="8610600" cy="530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00981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665537392"/>
              </p:ext>
            </p:extLst>
          </p:nvPr>
        </p:nvGraphicFramePr>
        <p:xfrm>
          <a:off x="1598624" y="1427250"/>
          <a:ext cx="6335334" cy="49227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ounded Rectangle 3"/>
          <p:cNvSpPr/>
          <p:nvPr/>
        </p:nvSpPr>
        <p:spPr>
          <a:xfrm>
            <a:off x="1855913" y="5776530"/>
            <a:ext cx="6197600" cy="635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INFINITAS POSIÇÕES DE SUSTENTABILIDADE ENTRE ESTES DOIS EXTREMOS</a:t>
            </a:r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071721" y="6448426"/>
            <a:ext cx="583427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GB" sz="1200" dirty="0" smtClean="0">
                <a:solidFill>
                  <a:srgbClr val="1F111F"/>
                </a:solidFill>
                <a:latin typeface="Calibri" charset="0"/>
              </a:rPr>
              <a:t>Turner (1993) mentioned by </a:t>
            </a:r>
            <a:r>
              <a:rPr lang="en-GB" sz="1200" dirty="0" err="1" smtClean="0">
                <a:solidFill>
                  <a:srgbClr val="1F111F"/>
                </a:solidFill>
                <a:latin typeface="Calibri" charset="0"/>
              </a:rPr>
              <a:t>Gray</a:t>
            </a:r>
            <a:r>
              <a:rPr lang="en-GB" sz="1200" dirty="0" smtClean="0">
                <a:solidFill>
                  <a:srgbClr val="1F111F"/>
                </a:solidFill>
                <a:latin typeface="Calibri" charset="0"/>
              </a:rPr>
              <a:t> et al. (2013)</a:t>
            </a:r>
            <a:r>
              <a:rPr lang="en-GB" sz="1200" dirty="0">
                <a:latin typeface="Calibri"/>
                <a:cs typeface="Calibri"/>
              </a:rPr>
              <a:t> and  Milner and </a:t>
            </a:r>
            <a:r>
              <a:rPr lang="en-GB" sz="1200" dirty="0" err="1">
                <a:latin typeface="Calibri"/>
                <a:cs typeface="Calibri"/>
              </a:rPr>
              <a:t>Gray</a:t>
            </a:r>
            <a:r>
              <a:rPr lang="en-GB" sz="1200" dirty="0">
                <a:latin typeface="Calibri"/>
                <a:cs typeface="Calibri"/>
              </a:rPr>
              <a:t> (</a:t>
            </a:r>
            <a:r>
              <a:rPr lang="en-GB" sz="1200" dirty="0" smtClean="0">
                <a:latin typeface="Calibri"/>
                <a:cs typeface="Calibri"/>
              </a:rPr>
              <a:t>2013)</a:t>
            </a:r>
            <a:endParaRPr lang="en-GB" sz="1200" i="1" dirty="0">
              <a:solidFill>
                <a:srgbClr val="1F111F"/>
              </a:solidFill>
              <a:latin typeface="Calibri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837409" y="2906876"/>
            <a:ext cx="2038643" cy="278902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BR" sz="1800" dirty="0" smtClean="0">
                <a:solidFill>
                  <a:srgbClr val="FFFFFF"/>
                </a:solidFill>
              </a:rPr>
              <a:t>Aceita o produto como um crescimento econômico que é permitido para compensar as perdas sociais e ambientais</a:t>
            </a:r>
            <a:endParaRPr lang="pt-BR" sz="1800" dirty="0">
              <a:solidFill>
                <a:srgbClr val="FFFFFF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43875" y="2954524"/>
            <a:ext cx="1711624" cy="278902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</a:pPr>
            <a:r>
              <a:rPr lang="pt-BR" sz="1800" smtClean="0">
                <a:solidFill>
                  <a:srgbClr val="FFFFFF"/>
                </a:solidFill>
              </a:rPr>
              <a:t>A vida humana como conhecemos será impossível</a:t>
            </a:r>
            <a:endParaRPr lang="pt-BR"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5042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05700" y="6578600"/>
            <a:ext cx="2400300" cy="259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 smtClean="0">
                <a:latin typeface="Calibri"/>
                <a:cs typeface="Calibri"/>
              </a:rPr>
              <a:t>Gray et al. (2013:66-74)</a:t>
            </a:r>
            <a:endParaRPr lang="en-US" sz="1100" dirty="0">
              <a:latin typeface="Calibri"/>
              <a:cs typeface="Calibri"/>
            </a:endParaRPr>
          </a:p>
        </p:txBody>
      </p:sp>
      <p:pic>
        <p:nvPicPr>
          <p:cNvPr id="5" name="Picture 4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800" y="1485900"/>
            <a:ext cx="3505200" cy="51816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4368800" y="1549400"/>
            <a:ext cx="5194300" cy="488950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just">
              <a:lnSpc>
                <a:spcPct val="120000"/>
              </a:lnSpc>
              <a:buFont typeface="Wingdings" charset="0"/>
              <a:buNone/>
              <a:defRPr/>
            </a:pPr>
            <a:r>
              <a:rPr lang="pt-BR" sz="2800" dirty="0" smtClean="0">
                <a:solidFill>
                  <a:srgbClr val="000066"/>
                </a:solidFill>
                <a:latin typeface="Calibri"/>
                <a:cs typeface="Calibri"/>
              </a:rPr>
              <a:t>Desenvolvimento que atende às necessidades do presente sem comprometer a possibilidade de gerações futuras atenderem a suas próprias necessidades.</a:t>
            </a:r>
          </a:p>
          <a:p>
            <a:pPr marL="0" indent="0" algn="just">
              <a:lnSpc>
                <a:spcPct val="120000"/>
              </a:lnSpc>
              <a:buFont typeface="Wingdings" charset="0"/>
              <a:buNone/>
              <a:defRPr/>
            </a:pPr>
            <a:r>
              <a:rPr lang="pt-BR" dirty="0" smtClean="0">
                <a:solidFill>
                  <a:srgbClr val="000066"/>
                </a:solidFill>
                <a:latin typeface="Calibri"/>
                <a:cs typeface="Calibri"/>
              </a:rPr>
              <a:t>(UNWCED, 1987, p8)</a:t>
            </a:r>
            <a:endParaRPr lang="pt-BR" dirty="0">
              <a:solidFill>
                <a:srgbClr val="000066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345033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 bwMode="auto">
          <a:xfrm>
            <a:off x="2768757" y="2276872"/>
            <a:ext cx="4446494" cy="1368152"/>
          </a:xfrm>
          <a:prstGeom prst="roundRect">
            <a:avLst/>
          </a:prstGeom>
          <a:solidFill>
            <a:srgbClr val="2D5610">
              <a:alpha val="63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perspectiveBelow"/>
            <a:lightRig rig="threePt" dir="t"/>
          </a:scene3d>
          <a:extLst/>
        </p:spPr>
        <p:txBody>
          <a:bodyPr/>
          <a:lstStyle/>
          <a:p>
            <a:pPr algn="ctr" eaLnBrk="0" hangingPunct="0">
              <a:defRPr/>
            </a:pPr>
            <a:endParaRPr lang="pt-BR" sz="2800" dirty="0" smtClean="0">
              <a:latin typeface="Calibri"/>
              <a:cs typeface="Calibri"/>
            </a:endParaRPr>
          </a:p>
          <a:p>
            <a:pPr algn="ctr" eaLnBrk="0" hangingPunct="0">
              <a:defRPr/>
            </a:pPr>
            <a:r>
              <a:rPr lang="pt-BR" sz="2800" dirty="0" smtClean="0">
                <a:latin typeface="Calibri"/>
                <a:cs typeface="Calibri"/>
              </a:rPr>
              <a:t>GERAÇÕES ATUAIS</a:t>
            </a:r>
            <a:endParaRPr lang="pt-BR" sz="2800" dirty="0">
              <a:latin typeface="Calibri"/>
              <a:cs typeface="Calibri"/>
            </a:endParaRPr>
          </a:p>
        </p:txBody>
      </p:sp>
      <p:sp>
        <p:nvSpPr>
          <p:cNvPr id="4" name="Striped Right Arrow 3"/>
          <p:cNvSpPr/>
          <p:nvPr/>
        </p:nvSpPr>
        <p:spPr bwMode="auto">
          <a:xfrm>
            <a:off x="2924775" y="4365104"/>
            <a:ext cx="4602511" cy="1800200"/>
          </a:xfrm>
          <a:prstGeom prst="stripedRightArrow">
            <a:avLst/>
          </a:prstGeom>
          <a:solidFill>
            <a:srgbClr val="2D5610">
              <a:alpha val="63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perspectiveBelow"/>
            <a:lightRig rig="threePt" dir="t"/>
          </a:scene3d>
          <a:extLst/>
        </p:spPr>
        <p:txBody>
          <a:bodyPr/>
          <a:lstStyle/>
          <a:p>
            <a:pPr algn="ctr" eaLnBrk="0" hangingPunct="0">
              <a:defRPr/>
            </a:pPr>
            <a:r>
              <a:rPr lang="pt-BR" sz="2800" dirty="0">
                <a:latin typeface="Calibri"/>
                <a:cs typeface="Calibri"/>
              </a:rPr>
              <a:t>GERAÇÕES </a:t>
            </a:r>
            <a:r>
              <a:rPr lang="pt-BR" sz="2800" dirty="0" smtClean="0">
                <a:latin typeface="Calibri"/>
                <a:cs typeface="Calibri"/>
              </a:rPr>
              <a:t>FUTURAS</a:t>
            </a:r>
            <a:endParaRPr lang="pt-BR" sz="2800" dirty="0">
              <a:latin typeface="Calibri"/>
              <a:cs typeface="Calibri"/>
            </a:endParaRPr>
          </a:p>
        </p:txBody>
      </p:sp>
      <p:sp>
        <p:nvSpPr>
          <p:cNvPr id="5" name="Plus 4"/>
          <p:cNvSpPr/>
          <p:nvPr/>
        </p:nvSpPr>
        <p:spPr bwMode="auto">
          <a:xfrm>
            <a:off x="4172215" y="3716339"/>
            <a:ext cx="1561571" cy="1081087"/>
          </a:xfrm>
          <a:prstGeom prst="mathPlus">
            <a:avLst/>
          </a:prstGeom>
          <a:solidFill>
            <a:srgbClr val="8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eaLnBrk="0" hangingPunct="0">
              <a:defRPr/>
            </a:pPr>
            <a:endParaRPr lang="pt-BR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6825854" y="6448426"/>
            <a:ext cx="311970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200000"/>
              </a:lnSpc>
            </a:pPr>
            <a:r>
              <a:rPr lang="en-GB" sz="1200" dirty="0" err="1" smtClean="0">
                <a:latin typeface="Calibri" charset="0"/>
              </a:rPr>
              <a:t>Gray</a:t>
            </a:r>
            <a:r>
              <a:rPr lang="en-GB" sz="1200" dirty="0" smtClean="0">
                <a:latin typeface="Calibri" charset="0"/>
              </a:rPr>
              <a:t> </a:t>
            </a:r>
            <a:r>
              <a:rPr lang="en-GB" sz="1200" dirty="0">
                <a:latin typeface="Calibri" charset="0"/>
              </a:rPr>
              <a:t>and </a:t>
            </a:r>
            <a:r>
              <a:rPr lang="en-GB" sz="1200" dirty="0" err="1" smtClean="0">
                <a:latin typeface="Calibri" charset="0"/>
              </a:rPr>
              <a:t>Bebbington</a:t>
            </a:r>
            <a:r>
              <a:rPr lang="en-GB" sz="1200" dirty="0">
                <a:latin typeface="Calibri" charset="0"/>
              </a:rPr>
              <a:t> </a:t>
            </a:r>
            <a:r>
              <a:rPr lang="en-GB" sz="1200" dirty="0" smtClean="0">
                <a:latin typeface="Calibri" charset="0"/>
              </a:rPr>
              <a:t>(2007)</a:t>
            </a:r>
            <a:endParaRPr lang="en-GB" sz="1200" i="1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3943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6225" y="2952750"/>
            <a:ext cx="9629775" cy="2051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dirty="0" smtClean="0"/>
              <a:t>Contabilidade convencional</a:t>
            </a:r>
          </a:p>
          <a:p>
            <a:pPr algn="ctr"/>
            <a:r>
              <a:rPr lang="pt-BR" sz="4000" dirty="0" smtClean="0"/>
              <a:t> </a:t>
            </a:r>
            <a:r>
              <a:rPr lang="pt-BR" sz="4000" dirty="0" err="1" smtClean="0"/>
              <a:t>x</a:t>
            </a:r>
            <a:endParaRPr lang="pt-BR" sz="4000" dirty="0" smtClean="0"/>
          </a:p>
          <a:p>
            <a:pPr algn="ctr"/>
            <a:r>
              <a:rPr lang="pt-BR" sz="4000" dirty="0" smtClean="0"/>
              <a:t>Contabilidade social e ambiental</a:t>
            </a:r>
            <a:endParaRPr lang="pt-BR" sz="4000" dirty="0"/>
          </a:p>
        </p:txBody>
      </p:sp>
    </p:spTree>
    <p:extLst>
      <p:ext uri="{BB962C8B-B14F-4D97-AF65-F5344CB8AC3E}">
        <p14:creationId xmlns:p14="http://schemas.microsoft.com/office/powerpoint/2010/main" val="30989168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559" y="1984376"/>
            <a:ext cx="7340071" cy="561975"/>
          </a:xfrm>
        </p:spPr>
        <p:txBody>
          <a:bodyPr/>
          <a:lstStyle/>
          <a:p>
            <a:pPr algn="ctr">
              <a:defRPr/>
            </a:pPr>
            <a:r>
              <a:rPr lang="en-GB" sz="4000" dirty="0" smtClean="0">
                <a:solidFill>
                  <a:srgbClr val="FFFFFF"/>
                </a:solidFill>
                <a:latin typeface="Calibri"/>
                <a:cs typeface="Calibri"/>
              </a:rPr>
              <a:t>PERGUNTAS RELEVANTES</a:t>
            </a:r>
            <a:endParaRPr lang="en-GB" sz="40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5152" y="2420939"/>
            <a:ext cx="6720946" cy="3240087"/>
          </a:xfrm>
        </p:spPr>
        <p:txBody>
          <a:bodyPr/>
          <a:lstStyle/>
          <a:p>
            <a:pPr marL="0" indent="0">
              <a:lnSpc>
                <a:spcPct val="130000"/>
              </a:lnSpc>
              <a:buFont typeface="Wingdings" charset="0"/>
              <a:buNone/>
              <a:defRPr/>
            </a:pPr>
            <a:endParaRPr lang="pt-BR" sz="2000" b="1" dirty="0" smtClean="0">
              <a:solidFill>
                <a:srgbClr val="000066"/>
              </a:solidFill>
            </a:endParaRPr>
          </a:p>
          <a:p>
            <a:pPr lvl="1">
              <a:lnSpc>
                <a:spcPct val="130000"/>
              </a:lnSpc>
              <a:defRPr/>
            </a:pPr>
            <a:r>
              <a:rPr lang="pt-BR" sz="2000" i="1" dirty="0" smtClean="0">
                <a:solidFill>
                  <a:srgbClr val="000066"/>
                </a:solidFill>
              </a:rPr>
              <a:t>Quem e o que queremos preservar?</a:t>
            </a:r>
          </a:p>
          <a:p>
            <a:pPr lvl="1">
              <a:lnSpc>
                <a:spcPct val="130000"/>
              </a:lnSpc>
              <a:defRPr/>
            </a:pPr>
            <a:r>
              <a:rPr lang="pt-BR" sz="2000" i="1" dirty="0" smtClean="0">
                <a:solidFill>
                  <a:srgbClr val="000066"/>
                </a:solidFill>
              </a:rPr>
              <a:t>Preservar de que maneira?</a:t>
            </a:r>
          </a:p>
          <a:p>
            <a:pPr lvl="1">
              <a:lnSpc>
                <a:spcPct val="130000"/>
              </a:lnSpc>
              <a:defRPr/>
            </a:pPr>
            <a:r>
              <a:rPr lang="pt-BR" sz="2000" i="1" dirty="0" smtClean="0">
                <a:solidFill>
                  <a:srgbClr val="000066"/>
                </a:solidFill>
              </a:rPr>
              <a:t>Preservar por quanto tempo?</a:t>
            </a:r>
          </a:p>
          <a:p>
            <a:pPr lvl="1">
              <a:lnSpc>
                <a:spcPct val="130000"/>
              </a:lnSpc>
              <a:defRPr/>
            </a:pPr>
            <a:r>
              <a:rPr lang="pt-BR" sz="2000" i="1" dirty="0" smtClean="0">
                <a:solidFill>
                  <a:srgbClr val="000066"/>
                </a:solidFill>
              </a:rPr>
              <a:t>Preservar a que nível de resolução?</a:t>
            </a:r>
          </a:p>
          <a:p>
            <a:pPr lvl="1">
              <a:lnSpc>
                <a:spcPct val="130000"/>
              </a:lnSpc>
              <a:defRPr/>
            </a:pPr>
            <a:r>
              <a:rPr lang="pt-BR" sz="2000" i="1" dirty="0" smtClean="0">
                <a:solidFill>
                  <a:srgbClr val="000066"/>
                </a:solidFill>
              </a:rPr>
              <a:t>De quem é este problema?</a:t>
            </a:r>
            <a:endParaRPr lang="pt-BR" sz="2000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613489" y="6330580"/>
            <a:ext cx="629251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tr-TR" sz="1200" dirty="0"/>
              <a:t> </a:t>
            </a:r>
            <a:r>
              <a:rPr lang="tr-TR" sz="1200" dirty="0" err="1">
                <a:latin typeface="Calibri"/>
                <a:cs typeface="Calibri"/>
              </a:rPr>
              <a:t>O’Riordan</a:t>
            </a:r>
            <a:r>
              <a:rPr lang="tr-TR" sz="1200" dirty="0">
                <a:latin typeface="Calibri"/>
                <a:cs typeface="Calibri"/>
              </a:rPr>
              <a:t> </a:t>
            </a:r>
            <a:r>
              <a:rPr lang="tr-TR" sz="1200" dirty="0" smtClean="0">
                <a:latin typeface="Calibri"/>
                <a:cs typeface="Calibri"/>
              </a:rPr>
              <a:t>(1993) </a:t>
            </a:r>
            <a:r>
              <a:rPr lang="tr-TR" sz="1200" dirty="0" err="1" smtClean="0">
                <a:latin typeface="Calibri"/>
                <a:cs typeface="Calibri"/>
              </a:rPr>
              <a:t>mentioned</a:t>
            </a:r>
            <a:r>
              <a:rPr lang="tr-TR" sz="1200" dirty="0" smtClean="0">
                <a:latin typeface="Calibri"/>
                <a:cs typeface="Calibri"/>
              </a:rPr>
              <a:t> </a:t>
            </a:r>
            <a:r>
              <a:rPr lang="tr-TR" sz="1200" dirty="0" err="1" smtClean="0">
                <a:latin typeface="Calibri"/>
                <a:cs typeface="Calibri"/>
              </a:rPr>
              <a:t>by</a:t>
            </a:r>
            <a:r>
              <a:rPr lang="tr-TR" sz="1200" dirty="0" smtClean="0">
                <a:latin typeface="Calibri"/>
                <a:cs typeface="Calibri"/>
              </a:rPr>
              <a:t> </a:t>
            </a:r>
            <a:r>
              <a:rPr lang="en-GB" sz="1200" dirty="0" err="1" smtClean="0">
                <a:latin typeface="Calibri"/>
                <a:cs typeface="Calibri"/>
              </a:rPr>
              <a:t>Gray</a:t>
            </a:r>
            <a:r>
              <a:rPr lang="en-GB" sz="1200" dirty="0" smtClean="0">
                <a:latin typeface="Calibri"/>
                <a:cs typeface="Calibri"/>
              </a:rPr>
              <a:t> </a:t>
            </a:r>
            <a:r>
              <a:rPr lang="en-GB" sz="1200" dirty="0">
                <a:latin typeface="Calibri"/>
                <a:cs typeface="Calibri"/>
              </a:rPr>
              <a:t>and </a:t>
            </a:r>
            <a:r>
              <a:rPr lang="en-GB" sz="1200" dirty="0" err="1" smtClean="0">
                <a:latin typeface="Calibri"/>
                <a:cs typeface="Calibri"/>
              </a:rPr>
              <a:t>Bebbington</a:t>
            </a:r>
            <a:r>
              <a:rPr lang="en-GB" sz="1200" dirty="0">
                <a:latin typeface="Calibri"/>
                <a:cs typeface="Calibri"/>
              </a:rPr>
              <a:t> </a:t>
            </a:r>
            <a:r>
              <a:rPr lang="en-GB" sz="1200" dirty="0" smtClean="0">
                <a:latin typeface="Calibri"/>
                <a:cs typeface="Calibri"/>
              </a:rPr>
              <a:t>(2007) and  Milner and </a:t>
            </a:r>
            <a:r>
              <a:rPr lang="en-GB" sz="1200" dirty="0" err="1" smtClean="0">
                <a:latin typeface="Calibri"/>
                <a:cs typeface="Calibri"/>
              </a:rPr>
              <a:t>Gray</a:t>
            </a:r>
            <a:r>
              <a:rPr lang="en-GB" sz="1200" dirty="0" smtClean="0">
                <a:latin typeface="Calibri"/>
                <a:cs typeface="Calibri"/>
              </a:rPr>
              <a:t> (2013) </a:t>
            </a:r>
            <a:endParaRPr lang="en-GB" sz="1200" i="1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345522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112000" y="6448426"/>
            <a:ext cx="2794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GB" sz="1200" dirty="0" err="1" smtClean="0">
                <a:solidFill>
                  <a:srgbClr val="1F111F"/>
                </a:solidFill>
                <a:latin typeface="Calibri" charset="0"/>
              </a:rPr>
              <a:t>Gray</a:t>
            </a:r>
            <a:r>
              <a:rPr lang="en-GB" sz="1200" dirty="0" smtClean="0">
                <a:solidFill>
                  <a:srgbClr val="1F111F"/>
                </a:solidFill>
                <a:latin typeface="Calibri" charset="0"/>
              </a:rPr>
              <a:t> (2010)</a:t>
            </a:r>
            <a:endParaRPr lang="en-GB" sz="1200" dirty="0">
              <a:solidFill>
                <a:srgbClr val="1F111F"/>
              </a:solidFill>
              <a:latin typeface="Calibri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557886865"/>
              </p:ext>
            </p:extLst>
          </p:nvPr>
        </p:nvGraphicFramePr>
        <p:xfrm>
          <a:off x="819482" y="1702224"/>
          <a:ext cx="8261699" cy="488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697913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112000" y="6448426"/>
            <a:ext cx="2794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GB" sz="1200" dirty="0" err="1" smtClean="0">
                <a:solidFill>
                  <a:srgbClr val="1F111F"/>
                </a:solidFill>
                <a:latin typeface="Calibri" charset="0"/>
              </a:rPr>
              <a:t>Gray</a:t>
            </a:r>
            <a:r>
              <a:rPr lang="en-GB" sz="1200" dirty="0" smtClean="0">
                <a:solidFill>
                  <a:srgbClr val="1F111F"/>
                </a:solidFill>
                <a:latin typeface="Calibri" charset="0"/>
              </a:rPr>
              <a:t> (2010:47)</a:t>
            </a:r>
            <a:endParaRPr lang="en-GB" sz="1200" dirty="0">
              <a:solidFill>
                <a:srgbClr val="1F111F"/>
              </a:solidFill>
              <a:latin typeface="Calibri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352242420"/>
              </p:ext>
            </p:extLst>
          </p:nvPr>
        </p:nvGraphicFramePr>
        <p:xfrm>
          <a:off x="720078" y="1689130"/>
          <a:ext cx="8614767" cy="5080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2919595" y="1387968"/>
            <a:ext cx="4281198" cy="83801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PERGUNTAS IMPORTANTES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803158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112000" y="6448426"/>
            <a:ext cx="2794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GB" sz="1200" dirty="0" err="1" smtClean="0">
                <a:solidFill>
                  <a:srgbClr val="1F111F"/>
                </a:solidFill>
                <a:latin typeface="Calibri" charset="0"/>
              </a:rPr>
              <a:t>Gray</a:t>
            </a:r>
            <a:r>
              <a:rPr lang="en-GB" sz="1200" dirty="0" smtClean="0">
                <a:solidFill>
                  <a:srgbClr val="1F111F"/>
                </a:solidFill>
                <a:latin typeface="Calibri" charset="0"/>
              </a:rPr>
              <a:t> (2010)</a:t>
            </a:r>
            <a:endParaRPr lang="en-GB" sz="1200" dirty="0">
              <a:solidFill>
                <a:srgbClr val="1F111F"/>
              </a:solidFill>
              <a:latin typeface="Calibri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275347921"/>
              </p:ext>
            </p:extLst>
          </p:nvPr>
        </p:nvGraphicFramePr>
        <p:xfrm>
          <a:off x="743851" y="1597011"/>
          <a:ext cx="8375208" cy="50634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35780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112000" y="6448426"/>
            <a:ext cx="2794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GB" sz="1200" dirty="0" err="1" smtClean="0">
                <a:solidFill>
                  <a:srgbClr val="1F111F"/>
                </a:solidFill>
                <a:latin typeface="Calibri" charset="0"/>
              </a:rPr>
              <a:t>Bebbington</a:t>
            </a:r>
            <a:r>
              <a:rPr lang="en-GB" sz="1200" dirty="0" smtClean="0">
                <a:solidFill>
                  <a:srgbClr val="1F111F"/>
                </a:solidFill>
                <a:latin typeface="Calibri" charset="0"/>
              </a:rPr>
              <a:t> and Larrinaga (2014)</a:t>
            </a:r>
            <a:endParaRPr lang="en-GB" sz="1200" dirty="0">
              <a:solidFill>
                <a:srgbClr val="1F111F"/>
              </a:solidFill>
              <a:latin typeface="Calibri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092933"/>
              </p:ext>
            </p:extLst>
          </p:nvPr>
        </p:nvGraphicFramePr>
        <p:xfrm>
          <a:off x="710474" y="1119339"/>
          <a:ext cx="9043327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334"/>
                <a:gridCol w="2876734"/>
                <a:gridCol w="4380259"/>
              </a:tblGrid>
              <a:tr h="619378">
                <a:tc>
                  <a:txBody>
                    <a:bodyPr/>
                    <a:lstStyle/>
                    <a:p>
                      <a:endParaRPr lang="pt-BR" noProof="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noProof="0" dirty="0" smtClean="0"/>
                        <a:t>Contabilidade social e ambiental</a:t>
                      </a:r>
                      <a:endParaRPr lang="pt-BR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noProof="0" dirty="0" smtClean="0"/>
                        <a:t>Contabilidade para o desenvolvimento sustentável</a:t>
                      </a:r>
                      <a:endParaRPr lang="pt-BR" noProof="0" dirty="0"/>
                    </a:p>
                  </a:txBody>
                  <a:tcPr/>
                </a:tc>
              </a:tr>
              <a:tr h="880050">
                <a:tc>
                  <a:txBody>
                    <a:bodyPr/>
                    <a:lstStyle/>
                    <a:p>
                      <a:r>
                        <a:rPr lang="pt-BR" noProof="0" dirty="0" smtClean="0"/>
                        <a:t>QUEM</a:t>
                      </a:r>
                      <a:r>
                        <a:rPr lang="pt-BR" baseline="0" noProof="0" dirty="0" smtClean="0"/>
                        <a:t> INTERESSA</a:t>
                      </a:r>
                      <a:r>
                        <a:rPr lang="pt-BR" noProof="0" dirty="0" smtClean="0"/>
                        <a:t>?</a:t>
                      </a:r>
                      <a:endParaRPr lang="pt-BR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noProof="0" smtClean="0"/>
                        <a:t>Grupos</a:t>
                      </a:r>
                      <a:r>
                        <a:rPr lang="pt-BR" baseline="0" noProof="0" smtClean="0"/>
                        <a:t> interessados (</a:t>
                      </a:r>
                      <a:r>
                        <a:rPr lang="pt-BR" noProof="0" smtClean="0"/>
                        <a:t>Stakeholders)</a:t>
                      </a:r>
                      <a:endParaRPr lang="pt-BR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noProof="0" dirty="0" smtClean="0"/>
                        <a:t>Todos aqueles afetados pela atual forma de desenvolvimento</a:t>
                      </a:r>
                      <a:endParaRPr lang="pt-BR" baseline="0" noProof="0" dirty="0" smtClean="0"/>
                    </a:p>
                    <a:p>
                      <a:r>
                        <a:rPr lang="pt-BR" baseline="0" noProof="0" dirty="0" smtClean="0"/>
                        <a:t>(e.g. Gerações futuras)</a:t>
                      </a:r>
                      <a:endParaRPr lang="pt-BR" noProof="0" dirty="0"/>
                    </a:p>
                  </a:txBody>
                  <a:tcPr/>
                </a:tc>
              </a:tr>
              <a:tr h="3784215">
                <a:tc>
                  <a:txBody>
                    <a:bodyPr/>
                    <a:lstStyle/>
                    <a:p>
                      <a:r>
                        <a:rPr lang="pt-BR" noProof="0" dirty="0" smtClean="0"/>
                        <a:t>TÓPICOS</a:t>
                      </a:r>
                      <a:r>
                        <a:rPr lang="pt-BR" baseline="0" noProof="0" dirty="0" smtClean="0"/>
                        <a:t> DE INTERESSE</a:t>
                      </a:r>
                      <a:endParaRPr lang="pt-BR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noProof="0" dirty="0" smtClean="0"/>
                        <a:t>Operações de </a:t>
                      </a:r>
                      <a:r>
                        <a:rPr lang="pt-BR" noProof="0" dirty="0" smtClean="0"/>
                        <a:t>organizações</a:t>
                      </a:r>
                      <a:endParaRPr lang="pt-BR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BR" noProof="0" dirty="0" smtClean="0"/>
                        <a:t>Processos</a:t>
                      </a:r>
                      <a:r>
                        <a:rPr lang="pt-BR" baseline="0" noProof="0" dirty="0" smtClean="0"/>
                        <a:t> planetários sem limites; perdas da biodiversidade e ciclo do nitrogênio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t-BR" baseline="0" noProof="0" dirty="0" smtClean="0"/>
                        <a:t>Não existe pesquisa em contabilidade que considere os impactos organizacionais no ciclo do nitrogênio. Isto deverá esta relacionado com a insuficiência de conhecimentos de aspectos ecológicos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BR" baseline="0" noProof="0" dirty="0" smtClean="0"/>
                        <a:t>A contabilidade também não tem sido muito ativa para considerar temas de desigualdade social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BR" baseline="0" noProof="0" dirty="0" smtClean="0"/>
                        <a:t>Conclusão: Existe uma grande quantidade de temas por tratar</a:t>
                      </a:r>
                      <a:endParaRPr lang="pt-BR" noProof="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41390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 bwMode="auto">
          <a:xfrm>
            <a:off x="310797" y="2448584"/>
            <a:ext cx="2984109" cy="2693948"/>
          </a:xfrm>
          <a:prstGeom prst="ellipse">
            <a:avLst/>
          </a:prstGeom>
          <a:solidFill>
            <a:srgbClr val="800000">
              <a:alpha val="53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/>
          <a:lstStyle/>
          <a:p>
            <a:pPr algn="ctr" eaLnBrk="0" hangingPunct="0">
              <a:defRPr/>
            </a:pPr>
            <a:endParaRPr lang="en-US" sz="4000" dirty="0">
              <a:latin typeface="Calibri"/>
              <a:cs typeface="Calibri"/>
            </a:endParaRPr>
          </a:p>
          <a:p>
            <a:pPr algn="ctr" eaLnBrk="0" hangingPunct="0">
              <a:defRPr/>
            </a:pPr>
            <a:r>
              <a:rPr lang="en-US" sz="4000" dirty="0">
                <a:latin typeface="Calibri"/>
                <a:cs typeface="Calibri"/>
              </a:rPr>
              <a:t>SOCIAL</a:t>
            </a:r>
          </a:p>
        </p:txBody>
      </p:sp>
      <p:sp>
        <p:nvSpPr>
          <p:cNvPr id="7" name="Oval 6"/>
          <p:cNvSpPr/>
          <p:nvPr/>
        </p:nvSpPr>
        <p:spPr bwMode="auto">
          <a:xfrm>
            <a:off x="2684899" y="2448584"/>
            <a:ext cx="2984109" cy="2693948"/>
          </a:xfrm>
          <a:prstGeom prst="ellipse">
            <a:avLst/>
          </a:prstGeom>
          <a:solidFill>
            <a:srgbClr val="2D5610">
              <a:alpha val="57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/>
          <a:lstStyle/>
          <a:p>
            <a:pPr eaLnBrk="0" hangingPunct="0">
              <a:defRPr/>
            </a:pPr>
            <a:endParaRPr lang="en-US" sz="3200" dirty="0">
              <a:latin typeface="Calibri"/>
              <a:cs typeface="Calibri"/>
            </a:endParaRPr>
          </a:p>
          <a:p>
            <a:pPr eaLnBrk="0" hangingPunct="0">
              <a:defRPr/>
            </a:pPr>
            <a:endParaRPr lang="en-US" sz="3200" dirty="0">
              <a:latin typeface="Calibri"/>
              <a:cs typeface="Calibri"/>
            </a:endParaRPr>
          </a:p>
          <a:p>
            <a:pPr algn="ctr" eaLnBrk="0" hangingPunct="0">
              <a:defRPr/>
            </a:pPr>
            <a:r>
              <a:rPr lang="en-US" sz="2000" dirty="0" smtClean="0">
                <a:latin typeface="Calibri"/>
                <a:cs typeface="Calibri"/>
              </a:rPr>
              <a:t>AMBIENTAL</a:t>
            </a:r>
            <a:endParaRPr lang="en-US" sz="2000" dirty="0">
              <a:latin typeface="Calibri"/>
              <a:cs typeface="Calibri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1517486" y="4106334"/>
            <a:ext cx="2984109" cy="2693948"/>
          </a:xfrm>
          <a:prstGeom prst="ellipse">
            <a:avLst/>
          </a:prstGeom>
          <a:solidFill>
            <a:schemeClr val="bg1">
              <a:lumMod val="50000"/>
              <a:alpha val="57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/>
          <a:lstStyle/>
          <a:p>
            <a:pPr eaLnBrk="0" hangingPunct="0">
              <a:defRPr/>
            </a:pPr>
            <a:endParaRPr lang="en-US" sz="3200" dirty="0">
              <a:latin typeface="Calibri"/>
              <a:cs typeface="Calibri"/>
            </a:endParaRPr>
          </a:p>
          <a:p>
            <a:pPr eaLnBrk="0" hangingPunct="0">
              <a:defRPr/>
            </a:pPr>
            <a:endParaRPr lang="en-US" sz="3200" dirty="0">
              <a:latin typeface="Calibri"/>
              <a:cs typeface="Calibri"/>
            </a:endParaRPr>
          </a:p>
          <a:p>
            <a:pPr algn="ctr" eaLnBrk="0" hangingPunct="0">
              <a:defRPr/>
            </a:pPr>
            <a:r>
              <a:rPr lang="en-US" sz="2800" dirty="0" smtClean="0">
                <a:latin typeface="Calibri"/>
                <a:cs typeface="Calibri"/>
              </a:rPr>
              <a:t>ECONÔMICO</a:t>
            </a:r>
            <a:endParaRPr lang="en-US" sz="2800" dirty="0">
              <a:latin typeface="Calibri"/>
              <a:cs typeface="Calibri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92099" y="1358900"/>
            <a:ext cx="3255928" cy="8128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TRIPÉ DA SUSTENTABILIDADE</a:t>
            </a:r>
          </a:p>
          <a:p>
            <a:pPr algn="ctr"/>
            <a:r>
              <a:rPr lang="en-US" dirty="0" smtClean="0"/>
              <a:t>TRIPPLE BOTTOM LINE (TBL)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5957021" y="1505814"/>
            <a:ext cx="3678950" cy="4975732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/>
              <a:buChar char="•"/>
            </a:pPr>
            <a:r>
              <a:rPr lang="pt-BR" sz="1800" dirty="0" smtClean="0">
                <a:solidFill>
                  <a:srgbClr val="1F111F"/>
                </a:solidFill>
                <a:latin typeface="Calibri"/>
                <a:cs typeface="Calibri"/>
              </a:rPr>
              <a:t>Relatórios que consideram TBL ganharam popularidade nos negócios (1999/2000)</a:t>
            </a:r>
          </a:p>
          <a:p>
            <a:pPr marL="285750" indent="-285750">
              <a:buFont typeface="Arial"/>
              <a:buChar char="•"/>
            </a:pPr>
            <a:r>
              <a:rPr lang="pt-BR" sz="1800" dirty="0" smtClean="0">
                <a:solidFill>
                  <a:srgbClr val="1F111F"/>
                </a:solidFill>
                <a:latin typeface="Calibri"/>
                <a:cs typeface="Calibri"/>
              </a:rPr>
              <a:t>A noção de medição dos três elementos ainda se encontra em uso </a:t>
            </a:r>
          </a:p>
          <a:p>
            <a:pPr marL="285750" indent="-285750">
              <a:buFont typeface="Arial"/>
              <a:buChar char="•"/>
            </a:pPr>
            <a:r>
              <a:rPr lang="pt-BR" sz="1800" dirty="0" smtClean="0">
                <a:solidFill>
                  <a:srgbClr val="1F111F"/>
                </a:solidFill>
                <a:latin typeface="Calibri"/>
                <a:cs typeface="Calibri"/>
              </a:rPr>
              <a:t>Contudo, não esta claro os impactos desta noção no comportamento das organizações </a:t>
            </a:r>
          </a:p>
          <a:p>
            <a:pPr marL="285750" indent="-285750">
              <a:buFont typeface="Arial"/>
              <a:buChar char="•"/>
            </a:pPr>
            <a:r>
              <a:rPr lang="pt-BR" sz="1800" dirty="0" smtClean="0">
                <a:solidFill>
                  <a:srgbClr val="1F111F"/>
                </a:solidFill>
                <a:latin typeface="Calibri"/>
                <a:cs typeface="Calibri"/>
              </a:rPr>
              <a:t>Predomínio das situações em que todos ganham (</a:t>
            </a:r>
            <a:r>
              <a:rPr lang="pt-BR" sz="1800" dirty="0" err="1" smtClean="0">
                <a:solidFill>
                  <a:srgbClr val="1F111F"/>
                </a:solidFill>
                <a:latin typeface="Calibri"/>
                <a:cs typeface="Calibri"/>
              </a:rPr>
              <a:t>win-win</a:t>
            </a:r>
            <a:r>
              <a:rPr lang="pt-BR" sz="1800" dirty="0" smtClean="0">
                <a:solidFill>
                  <a:srgbClr val="1F111F"/>
                </a:solidFill>
                <a:latin typeface="Calibri"/>
                <a:cs typeface="Calibri"/>
              </a:rPr>
              <a:t>)</a:t>
            </a:r>
          </a:p>
          <a:p>
            <a:pPr marL="285750" indent="-285750">
              <a:buFont typeface="Arial"/>
              <a:buChar char="•"/>
            </a:pPr>
            <a:r>
              <a:rPr lang="pt-BR" sz="1800" dirty="0" smtClean="0">
                <a:solidFill>
                  <a:srgbClr val="1F111F"/>
                </a:solidFill>
                <a:latin typeface="Calibri"/>
                <a:cs typeface="Calibri"/>
              </a:rPr>
              <a:t>TBL é usado como sinônimo de desenvolvimento sustentável mas isto NÃO é uma condição suficiente</a:t>
            </a:r>
            <a:endParaRPr lang="pt-BR" sz="1800" dirty="0">
              <a:solidFill>
                <a:srgbClr val="1F111F"/>
              </a:solidFill>
              <a:latin typeface="Calibri"/>
              <a:cs typeface="Calibri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7112000" y="6448426"/>
            <a:ext cx="2794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GB" sz="1200" dirty="0" smtClean="0">
                <a:solidFill>
                  <a:srgbClr val="1F111F"/>
                </a:solidFill>
                <a:latin typeface="Calibri" charset="0"/>
              </a:rPr>
              <a:t>Milne and </a:t>
            </a:r>
            <a:r>
              <a:rPr lang="en-GB" sz="1200" dirty="0" err="1" smtClean="0">
                <a:solidFill>
                  <a:srgbClr val="1F111F"/>
                </a:solidFill>
                <a:latin typeface="Calibri" charset="0"/>
              </a:rPr>
              <a:t>Gray</a:t>
            </a:r>
            <a:r>
              <a:rPr lang="en-GB" sz="1200" dirty="0" smtClean="0">
                <a:solidFill>
                  <a:srgbClr val="1F111F"/>
                </a:solidFill>
                <a:latin typeface="Calibri" charset="0"/>
              </a:rPr>
              <a:t> (2013)</a:t>
            </a:r>
            <a:endParaRPr lang="en-GB" sz="1200" dirty="0">
              <a:solidFill>
                <a:srgbClr val="1F111F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5305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112000" y="6448426"/>
            <a:ext cx="2794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GB" sz="1200" dirty="0" smtClean="0">
                <a:solidFill>
                  <a:srgbClr val="1F111F"/>
                </a:solidFill>
                <a:latin typeface="Calibri" charset="0"/>
              </a:rPr>
              <a:t>Milne and </a:t>
            </a:r>
            <a:r>
              <a:rPr lang="en-GB" sz="1200" dirty="0" err="1" smtClean="0">
                <a:solidFill>
                  <a:srgbClr val="1F111F"/>
                </a:solidFill>
                <a:latin typeface="Calibri" charset="0"/>
              </a:rPr>
              <a:t>Gray</a:t>
            </a:r>
            <a:r>
              <a:rPr lang="en-GB" sz="1200" dirty="0" smtClean="0">
                <a:solidFill>
                  <a:srgbClr val="1F111F"/>
                </a:solidFill>
                <a:latin typeface="Calibri" charset="0"/>
              </a:rPr>
              <a:t> (2013)</a:t>
            </a:r>
            <a:endParaRPr lang="en-GB" sz="1200" dirty="0">
              <a:solidFill>
                <a:srgbClr val="1F111F"/>
              </a:solidFill>
              <a:latin typeface="Calibri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501873427"/>
              </p:ext>
            </p:extLst>
          </p:nvPr>
        </p:nvGraphicFramePr>
        <p:xfrm>
          <a:off x="551242" y="1646675"/>
          <a:ext cx="9071636" cy="4402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392220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674970907"/>
              </p:ext>
            </p:extLst>
          </p:nvPr>
        </p:nvGraphicFramePr>
        <p:xfrm>
          <a:off x="355600" y="1435100"/>
          <a:ext cx="9347200" cy="523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040555" y="6448426"/>
            <a:ext cx="486544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GB" sz="1200" dirty="0" smtClean="0">
                <a:solidFill>
                  <a:srgbClr val="1F111F"/>
                </a:solidFill>
                <a:latin typeface="Calibri" charset="0"/>
              </a:rPr>
              <a:t>Milne and </a:t>
            </a:r>
            <a:r>
              <a:rPr lang="en-GB" sz="1200" dirty="0" err="1" smtClean="0">
                <a:solidFill>
                  <a:srgbClr val="1F111F"/>
                </a:solidFill>
                <a:latin typeface="Calibri" charset="0"/>
              </a:rPr>
              <a:t>Gray</a:t>
            </a:r>
            <a:r>
              <a:rPr lang="en-GB" sz="1200" dirty="0" smtClean="0">
                <a:solidFill>
                  <a:srgbClr val="1F111F"/>
                </a:solidFill>
                <a:latin typeface="Calibri" charset="0"/>
              </a:rPr>
              <a:t> (2013) </a:t>
            </a:r>
            <a:r>
              <a:rPr lang="en-GB" sz="1200" dirty="0">
                <a:solidFill>
                  <a:srgbClr val="1F111F"/>
                </a:solidFill>
                <a:latin typeface="Calibri" charset="0"/>
              </a:rPr>
              <a:t>and </a:t>
            </a:r>
            <a:r>
              <a:rPr lang="en-GB" sz="1200" dirty="0" err="1">
                <a:solidFill>
                  <a:srgbClr val="1F111F"/>
                </a:solidFill>
                <a:latin typeface="Calibri" charset="0"/>
              </a:rPr>
              <a:t>Burrit</a:t>
            </a:r>
            <a:r>
              <a:rPr lang="en-GB" sz="1200" dirty="0">
                <a:solidFill>
                  <a:srgbClr val="1F111F"/>
                </a:solidFill>
                <a:latin typeface="Calibri" charset="0"/>
              </a:rPr>
              <a:t> &amp; </a:t>
            </a:r>
            <a:r>
              <a:rPr lang="en-US" sz="1200" dirty="0" err="1" smtClean="0">
                <a:solidFill>
                  <a:srgbClr val="1F111F"/>
                </a:solidFill>
                <a:latin typeface="Calibri" charset="0"/>
              </a:rPr>
              <a:t>Schaltegger</a:t>
            </a:r>
            <a:r>
              <a:rPr lang="en-GB" sz="1200" dirty="0" smtClean="0">
                <a:solidFill>
                  <a:srgbClr val="1F111F"/>
                </a:solidFill>
                <a:latin typeface="Calibri" charset="0"/>
              </a:rPr>
              <a:t> (2010)</a:t>
            </a:r>
            <a:endParaRPr lang="en-GB" sz="1200" dirty="0">
              <a:solidFill>
                <a:srgbClr val="1F111F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5536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112000" y="6448426"/>
            <a:ext cx="2794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GB" sz="1200" dirty="0" smtClean="0">
                <a:solidFill>
                  <a:srgbClr val="1F111F"/>
                </a:solidFill>
                <a:latin typeface="Calibri" charset="0"/>
              </a:rPr>
              <a:t>Milne and </a:t>
            </a:r>
            <a:r>
              <a:rPr lang="en-GB" sz="1200" dirty="0" err="1" smtClean="0">
                <a:solidFill>
                  <a:srgbClr val="1F111F"/>
                </a:solidFill>
                <a:latin typeface="Calibri" charset="0"/>
              </a:rPr>
              <a:t>Gray</a:t>
            </a:r>
            <a:r>
              <a:rPr lang="en-GB" sz="1200" dirty="0" smtClean="0">
                <a:solidFill>
                  <a:srgbClr val="1F111F"/>
                </a:solidFill>
                <a:latin typeface="Calibri" charset="0"/>
              </a:rPr>
              <a:t> (2013)</a:t>
            </a:r>
            <a:endParaRPr lang="en-GB" sz="1200" dirty="0">
              <a:solidFill>
                <a:srgbClr val="1F111F"/>
              </a:solidFill>
              <a:latin typeface="Calibri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408879299"/>
              </p:ext>
            </p:extLst>
          </p:nvPr>
        </p:nvGraphicFramePr>
        <p:xfrm>
          <a:off x="594428" y="1445567"/>
          <a:ext cx="8902903" cy="47644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962269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112000" y="6448426"/>
            <a:ext cx="2794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GB" sz="1200" dirty="0" err="1" smtClean="0">
                <a:solidFill>
                  <a:srgbClr val="1F111F"/>
                </a:solidFill>
                <a:latin typeface="Calibri" charset="0"/>
              </a:rPr>
              <a:t>Gray</a:t>
            </a:r>
            <a:r>
              <a:rPr lang="en-GB" sz="1200" dirty="0" smtClean="0">
                <a:solidFill>
                  <a:srgbClr val="1F111F"/>
                </a:solidFill>
                <a:latin typeface="Calibri" charset="0"/>
              </a:rPr>
              <a:t> (2010)</a:t>
            </a:r>
            <a:endParaRPr lang="en-GB" sz="1200" dirty="0">
              <a:solidFill>
                <a:srgbClr val="1F111F"/>
              </a:solidFill>
              <a:latin typeface="Calibri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766266721"/>
              </p:ext>
            </p:extLst>
          </p:nvPr>
        </p:nvGraphicFramePr>
        <p:xfrm>
          <a:off x="369476" y="1559048"/>
          <a:ext cx="9305766" cy="51477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Rounded Rectangle 1"/>
          <p:cNvSpPr/>
          <p:nvPr/>
        </p:nvSpPr>
        <p:spPr>
          <a:xfrm>
            <a:off x="3482565" y="1296309"/>
            <a:ext cx="4700154" cy="615419"/>
          </a:xfrm>
          <a:prstGeom prst="roundRect">
            <a:avLst/>
          </a:prstGeom>
          <a:solidFill>
            <a:srgbClr val="003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COMPONENTES DA NARRATIVA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7223736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6225" y="2952750"/>
            <a:ext cx="9629775" cy="11049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dirty="0" smtClean="0"/>
              <a:t>Conceitos e histórico</a:t>
            </a:r>
            <a:endParaRPr lang="pt-BR" sz="4000" dirty="0"/>
          </a:p>
        </p:txBody>
      </p:sp>
    </p:spTree>
    <p:extLst>
      <p:ext uri="{BB962C8B-B14F-4D97-AF65-F5344CB8AC3E}">
        <p14:creationId xmlns:p14="http://schemas.microsoft.com/office/powerpoint/2010/main" val="10080465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112000" y="6448426"/>
            <a:ext cx="2794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GB" sz="1200" dirty="0" err="1" smtClean="0">
                <a:solidFill>
                  <a:srgbClr val="1F111F"/>
                </a:solidFill>
                <a:latin typeface="Calibri" charset="0"/>
              </a:rPr>
              <a:t>Gray</a:t>
            </a:r>
            <a:r>
              <a:rPr lang="en-GB" sz="1200" dirty="0" smtClean="0">
                <a:solidFill>
                  <a:srgbClr val="1F111F"/>
                </a:solidFill>
                <a:latin typeface="Calibri" charset="0"/>
              </a:rPr>
              <a:t> (2010)</a:t>
            </a:r>
            <a:endParaRPr lang="en-GB" sz="1200" dirty="0">
              <a:solidFill>
                <a:srgbClr val="1F111F"/>
              </a:solidFill>
              <a:latin typeface="Calibri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125385500"/>
              </p:ext>
            </p:extLst>
          </p:nvPr>
        </p:nvGraphicFramePr>
        <p:xfrm>
          <a:off x="525050" y="1073711"/>
          <a:ext cx="9019267" cy="44911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Oval 4"/>
          <p:cNvSpPr/>
          <p:nvPr/>
        </p:nvSpPr>
        <p:spPr>
          <a:xfrm>
            <a:off x="6638125" y="4972243"/>
            <a:ext cx="3105755" cy="1584378"/>
          </a:xfrm>
          <a:prstGeom prst="ellipse">
            <a:avLst/>
          </a:prstGeom>
          <a:solidFill>
            <a:schemeClr val="tx2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800" dirty="0" smtClean="0"/>
              <a:t>Desenvolvimento sustentável requer restrições entre estas relações</a:t>
            </a:r>
            <a:endParaRPr lang="pt-BR" sz="1800" dirty="0"/>
          </a:p>
        </p:txBody>
      </p:sp>
      <p:sp>
        <p:nvSpPr>
          <p:cNvPr id="8" name="Oval 7"/>
          <p:cNvSpPr/>
          <p:nvPr/>
        </p:nvSpPr>
        <p:spPr>
          <a:xfrm>
            <a:off x="396299" y="4828625"/>
            <a:ext cx="3105755" cy="1584378"/>
          </a:xfrm>
          <a:prstGeom prst="ellipse">
            <a:avLst/>
          </a:prstGeom>
          <a:solidFill>
            <a:schemeClr val="tx2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BR" sz="1800" dirty="0" smtClean="0"/>
              <a:t>…Então isto não corresponde com os limites das organizações</a:t>
            </a:r>
            <a:endParaRPr lang="pt-BR" sz="1800" dirty="0"/>
          </a:p>
        </p:txBody>
      </p:sp>
    </p:spTree>
    <p:extLst>
      <p:ext uri="{BB962C8B-B14F-4D97-AF65-F5344CB8AC3E}">
        <p14:creationId xmlns:p14="http://schemas.microsoft.com/office/powerpoint/2010/main" val="25334328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112000" y="6448426"/>
            <a:ext cx="2794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GB" sz="1200" dirty="0" err="1" smtClean="0">
                <a:solidFill>
                  <a:srgbClr val="1F111F"/>
                </a:solidFill>
                <a:latin typeface="Calibri" charset="0"/>
              </a:rPr>
              <a:t>Gray</a:t>
            </a:r>
            <a:r>
              <a:rPr lang="en-GB" sz="1200" dirty="0" smtClean="0">
                <a:solidFill>
                  <a:srgbClr val="1F111F"/>
                </a:solidFill>
                <a:latin typeface="Calibri" charset="0"/>
              </a:rPr>
              <a:t> (2010)</a:t>
            </a:r>
            <a:endParaRPr lang="en-GB" sz="1200" dirty="0">
              <a:solidFill>
                <a:srgbClr val="1F111F"/>
              </a:solidFill>
              <a:latin typeface="Calibri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442020032"/>
              </p:ext>
            </p:extLst>
          </p:nvPr>
        </p:nvGraphicFramePr>
        <p:xfrm>
          <a:off x="526879" y="1472587"/>
          <a:ext cx="9146077" cy="50257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61565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112000" y="6448426"/>
            <a:ext cx="2794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GB" sz="1200" dirty="0" err="1" smtClean="0">
                <a:solidFill>
                  <a:srgbClr val="1F111F"/>
                </a:solidFill>
                <a:latin typeface="Calibri" charset="0"/>
              </a:rPr>
              <a:t>Gray</a:t>
            </a:r>
            <a:r>
              <a:rPr lang="en-GB" sz="1200" dirty="0" smtClean="0">
                <a:solidFill>
                  <a:srgbClr val="1F111F"/>
                </a:solidFill>
                <a:latin typeface="Calibri" charset="0"/>
              </a:rPr>
              <a:t> (2010)</a:t>
            </a:r>
            <a:endParaRPr lang="en-GB" sz="1200" dirty="0">
              <a:solidFill>
                <a:srgbClr val="1F111F"/>
              </a:solidFill>
              <a:latin typeface="Calibri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758961001"/>
              </p:ext>
            </p:extLst>
          </p:nvPr>
        </p:nvGraphicFramePr>
        <p:xfrm>
          <a:off x="786377" y="1594178"/>
          <a:ext cx="8197584" cy="496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814613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112000" y="6448426"/>
            <a:ext cx="2794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GB" sz="1200" dirty="0" err="1" smtClean="0">
                <a:solidFill>
                  <a:srgbClr val="1F111F"/>
                </a:solidFill>
                <a:latin typeface="Calibri" charset="0"/>
              </a:rPr>
              <a:t>Gray</a:t>
            </a:r>
            <a:r>
              <a:rPr lang="en-GB" sz="1200" dirty="0" smtClean="0">
                <a:solidFill>
                  <a:srgbClr val="1F111F"/>
                </a:solidFill>
                <a:latin typeface="Calibri" charset="0"/>
              </a:rPr>
              <a:t> (2010)</a:t>
            </a:r>
            <a:endParaRPr lang="en-GB" sz="1200" dirty="0">
              <a:solidFill>
                <a:srgbClr val="1F111F"/>
              </a:solidFill>
              <a:latin typeface="Calibri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044498475"/>
              </p:ext>
            </p:extLst>
          </p:nvPr>
        </p:nvGraphicFramePr>
        <p:xfrm>
          <a:off x="408106" y="1227666"/>
          <a:ext cx="9237832" cy="50899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414638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754648329"/>
              </p:ext>
            </p:extLst>
          </p:nvPr>
        </p:nvGraphicFramePr>
        <p:xfrm>
          <a:off x="186188" y="1559048"/>
          <a:ext cx="9575800" cy="51477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Rounded Rectangle 1"/>
          <p:cNvSpPr/>
          <p:nvPr/>
        </p:nvSpPr>
        <p:spPr>
          <a:xfrm>
            <a:off x="3482565" y="1296309"/>
            <a:ext cx="3744413" cy="615419"/>
          </a:xfrm>
          <a:prstGeom prst="roundRect">
            <a:avLst/>
          </a:prstGeom>
          <a:solidFill>
            <a:srgbClr val="003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ALÉM DO CONCEITO DE TBL</a:t>
            </a:r>
            <a:endParaRPr lang="en-US" sz="1800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112000" y="6448426"/>
            <a:ext cx="2794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GB" sz="1200" dirty="0" smtClean="0">
                <a:solidFill>
                  <a:srgbClr val="1F111F"/>
                </a:solidFill>
                <a:latin typeface="Calibri" charset="0"/>
              </a:rPr>
              <a:t>Milne and </a:t>
            </a:r>
            <a:r>
              <a:rPr lang="en-GB" sz="1200" dirty="0" err="1" smtClean="0">
                <a:solidFill>
                  <a:srgbClr val="1F111F"/>
                </a:solidFill>
                <a:latin typeface="Calibri" charset="0"/>
              </a:rPr>
              <a:t>Gray</a:t>
            </a:r>
            <a:r>
              <a:rPr lang="en-GB" sz="1200" dirty="0" smtClean="0">
                <a:solidFill>
                  <a:srgbClr val="1F111F"/>
                </a:solidFill>
                <a:latin typeface="Calibri" charset="0"/>
              </a:rPr>
              <a:t> (2013)</a:t>
            </a:r>
            <a:endParaRPr lang="en-GB" sz="1200" dirty="0">
              <a:solidFill>
                <a:srgbClr val="1F111F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8894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112000" y="6448426"/>
            <a:ext cx="2794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GB" sz="1200" dirty="0" err="1" smtClean="0">
                <a:solidFill>
                  <a:srgbClr val="1F111F"/>
                </a:solidFill>
                <a:latin typeface="Calibri" charset="0"/>
              </a:rPr>
              <a:t>Bebbington</a:t>
            </a:r>
            <a:r>
              <a:rPr lang="en-GB" sz="1200" dirty="0" smtClean="0">
                <a:solidFill>
                  <a:srgbClr val="1F111F"/>
                </a:solidFill>
                <a:latin typeface="Calibri" charset="0"/>
              </a:rPr>
              <a:t> and Larrinaga (2014)</a:t>
            </a:r>
            <a:endParaRPr lang="en-GB" sz="1200" dirty="0">
              <a:solidFill>
                <a:srgbClr val="1F111F"/>
              </a:solidFill>
              <a:latin typeface="Calibri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794546827"/>
              </p:ext>
            </p:extLst>
          </p:nvPr>
        </p:nvGraphicFramePr>
        <p:xfrm>
          <a:off x="691417" y="1638804"/>
          <a:ext cx="7725136" cy="48054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446333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112000" y="6448426"/>
            <a:ext cx="2794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GB" sz="1200" dirty="0" err="1" smtClean="0">
                <a:solidFill>
                  <a:srgbClr val="1F111F"/>
                </a:solidFill>
                <a:latin typeface="Calibri" charset="0"/>
              </a:rPr>
              <a:t>Bebbington</a:t>
            </a:r>
            <a:r>
              <a:rPr lang="en-GB" sz="1200" dirty="0" smtClean="0">
                <a:solidFill>
                  <a:srgbClr val="1F111F"/>
                </a:solidFill>
                <a:latin typeface="Calibri" charset="0"/>
              </a:rPr>
              <a:t> and Larrinaga (2014)</a:t>
            </a:r>
            <a:endParaRPr lang="en-GB" sz="1200" dirty="0">
              <a:solidFill>
                <a:srgbClr val="1F111F"/>
              </a:solidFill>
              <a:latin typeface="Calibri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192556492"/>
              </p:ext>
            </p:extLst>
          </p:nvPr>
        </p:nvGraphicFramePr>
        <p:xfrm>
          <a:off x="691417" y="1638804"/>
          <a:ext cx="8538690" cy="48054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904869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112000" y="6448426"/>
            <a:ext cx="2794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GB" sz="1200" dirty="0" err="1" smtClean="0">
                <a:solidFill>
                  <a:srgbClr val="1F111F"/>
                </a:solidFill>
                <a:latin typeface="Calibri" charset="0"/>
              </a:rPr>
              <a:t>Bebbington</a:t>
            </a:r>
            <a:r>
              <a:rPr lang="en-GB" sz="1200" dirty="0" smtClean="0">
                <a:solidFill>
                  <a:srgbClr val="1F111F"/>
                </a:solidFill>
                <a:latin typeface="Calibri" charset="0"/>
              </a:rPr>
              <a:t> and Larrinaga (2014)</a:t>
            </a:r>
            <a:endParaRPr lang="en-GB" sz="1200" dirty="0">
              <a:solidFill>
                <a:srgbClr val="1F111F"/>
              </a:solidFill>
              <a:latin typeface="Calibri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766729015"/>
              </p:ext>
            </p:extLst>
          </p:nvPr>
        </p:nvGraphicFramePr>
        <p:xfrm>
          <a:off x="594434" y="318633"/>
          <a:ext cx="8889391" cy="5079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1034285" y="4243730"/>
            <a:ext cx="7911378" cy="824108"/>
          </a:xfrm>
          <a:prstGeom prst="roundRect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800" dirty="0" smtClean="0">
                <a:latin typeface="Calibri" panose="020F0502020204030204" pitchFamily="34" charset="0"/>
              </a:rPr>
              <a:t>Existe a possibilidade de desenvolver auditorias dos processos de certificação</a:t>
            </a:r>
            <a:endParaRPr lang="pt-BR" sz="1800" dirty="0"/>
          </a:p>
        </p:txBody>
      </p:sp>
      <p:sp>
        <p:nvSpPr>
          <p:cNvPr id="8" name="Explosion 2 7"/>
          <p:cNvSpPr/>
          <p:nvPr/>
        </p:nvSpPr>
        <p:spPr>
          <a:xfrm>
            <a:off x="3678951" y="4687664"/>
            <a:ext cx="6227049" cy="2500960"/>
          </a:xfrm>
          <a:prstGeom prst="irregularSeal2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BR" sz="1800" dirty="0" smtClean="0">
                <a:latin typeface="Calibri" panose="020F0502020204030204" pitchFamily="34" charset="0"/>
              </a:rPr>
              <a:t>Os contadores precisam estar integrados com a ciência/</a:t>
            </a:r>
            <a:r>
              <a:rPr lang="pt-BR" sz="1800" dirty="0" smtClean="0">
                <a:latin typeface="Calibri" panose="020F0502020204030204" pitchFamily="34" charset="0"/>
              </a:rPr>
              <a:t>pesquisa </a:t>
            </a:r>
            <a:r>
              <a:rPr lang="pt-BR" sz="1800" dirty="0" smtClean="0">
                <a:latin typeface="Calibri" panose="020F0502020204030204" pitchFamily="34" charset="0"/>
              </a:rPr>
              <a:t>na área de sustentabilidade</a:t>
            </a:r>
            <a:endParaRPr lang="pt-BR" sz="1800" dirty="0"/>
          </a:p>
        </p:txBody>
      </p:sp>
    </p:spTree>
    <p:extLst>
      <p:ext uri="{BB962C8B-B14F-4D97-AF65-F5344CB8AC3E}">
        <p14:creationId xmlns:p14="http://schemas.microsoft.com/office/powerpoint/2010/main" val="21064343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00" y="1843211"/>
            <a:ext cx="7543800" cy="5002088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355600" y="1358900"/>
            <a:ext cx="4043430" cy="8128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8900" indent="-88900">
              <a:buFont typeface="Arial"/>
              <a:buChar char="•"/>
            </a:pPr>
            <a:r>
              <a:rPr lang="pt-BR" b="1" dirty="0" smtClean="0"/>
              <a:t>Limitadas possibilidades de quantificação</a:t>
            </a:r>
          </a:p>
          <a:p>
            <a:pPr marL="88900" indent="-88900">
              <a:buFont typeface="Arial"/>
              <a:buChar char="•"/>
            </a:pPr>
            <a:r>
              <a:rPr lang="pt-BR" b="1" dirty="0" smtClean="0"/>
              <a:t>Fechado a um público reduzido</a:t>
            </a:r>
            <a:endParaRPr lang="pt-BR" b="1" dirty="0"/>
          </a:p>
        </p:txBody>
      </p:sp>
      <p:sp>
        <p:nvSpPr>
          <p:cNvPr id="6" name="Rounded Rectangle 5"/>
          <p:cNvSpPr/>
          <p:nvPr/>
        </p:nvSpPr>
        <p:spPr>
          <a:xfrm>
            <a:off x="7734300" y="4038600"/>
            <a:ext cx="2095500" cy="25273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8900" indent="-88900">
              <a:buFont typeface="Arial"/>
              <a:buChar char="•"/>
            </a:pPr>
            <a:r>
              <a:rPr lang="pt-BR" b="1" dirty="0" smtClean="0"/>
              <a:t>Participação dos “</a:t>
            </a:r>
            <a:r>
              <a:rPr lang="pt-BR" b="1" dirty="0" err="1" smtClean="0"/>
              <a:t>stakeholders</a:t>
            </a:r>
            <a:r>
              <a:rPr lang="pt-BR" b="1" dirty="0" smtClean="0"/>
              <a:t>” </a:t>
            </a:r>
            <a:r>
              <a:rPr lang="pt-BR" dirty="0" smtClean="0"/>
              <a:t>(e.g. Diferentes possibilidades)</a:t>
            </a:r>
          </a:p>
          <a:p>
            <a:endParaRPr lang="pt-BR" dirty="0" smtClean="0"/>
          </a:p>
          <a:p>
            <a:pPr marL="88900" indent="-88900">
              <a:buFont typeface="Arial"/>
              <a:buChar char="•"/>
            </a:pPr>
            <a:r>
              <a:rPr lang="pt-BR" b="1" dirty="0" smtClean="0"/>
              <a:t>Deliberação abrangente</a:t>
            </a:r>
          </a:p>
          <a:p>
            <a:r>
              <a:rPr lang="pt-BR" dirty="0" smtClean="0"/>
              <a:t>(e.g.: Inclusão de vozes marginalizadas) </a:t>
            </a:r>
          </a:p>
          <a:p>
            <a:pPr marL="88900" indent="-88900">
              <a:buFont typeface="Arial"/>
              <a:buChar char="•"/>
            </a:pPr>
            <a:endParaRPr lang="pt-BR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6781800" y="6314261"/>
            <a:ext cx="3124200" cy="543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sz="1600" dirty="0" smtClean="0">
                <a:latin typeface="Calibri"/>
                <a:cs typeface="Calibri"/>
              </a:rPr>
              <a:t>Brown and Dillard (2014:1130)</a:t>
            </a:r>
            <a:endParaRPr lang="en-GB" sz="1600" i="1" dirty="0">
              <a:solidFill>
                <a:srgbClr val="000066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3803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469900" y="1504137"/>
            <a:ext cx="9105900" cy="5227491"/>
          </a:xfrm>
          <a:prstGeom prst="roundRect">
            <a:avLst/>
          </a:prstGeom>
          <a:solidFill>
            <a:schemeClr val="bg1">
              <a:lumMod val="85000"/>
              <a:alpha val="3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/>
              <a:buChar char="•"/>
            </a:pPr>
            <a:endParaRPr lang="pt-BR" sz="1800" dirty="0" smtClean="0">
              <a:solidFill>
                <a:srgbClr val="1F111F"/>
              </a:solidFill>
              <a:latin typeface="Calibri"/>
              <a:cs typeface="Calibri"/>
            </a:endParaRPr>
          </a:p>
          <a:p>
            <a:pPr marL="285750" indent="-285750" algn="just">
              <a:lnSpc>
                <a:spcPct val="150000"/>
              </a:lnSpc>
              <a:buFont typeface="Arial"/>
              <a:buChar char="•"/>
            </a:pPr>
            <a:endParaRPr lang="pt-BR" sz="1800" dirty="0" smtClean="0">
              <a:solidFill>
                <a:srgbClr val="1F111F"/>
              </a:solidFill>
              <a:latin typeface="Calibri"/>
              <a:cs typeface="Calibri"/>
            </a:endParaRPr>
          </a:p>
          <a:p>
            <a:pPr marL="285750" indent="-285750" algn="just">
              <a:lnSpc>
                <a:spcPct val="150000"/>
              </a:lnSpc>
              <a:buFont typeface="Arial"/>
              <a:buChar char="•"/>
            </a:pPr>
            <a:endParaRPr lang="pt-BR" sz="1800" dirty="0" smtClean="0">
              <a:solidFill>
                <a:srgbClr val="1F111F"/>
              </a:solidFill>
              <a:latin typeface="Calibri"/>
              <a:cs typeface="Calibri"/>
            </a:endParaRPr>
          </a:p>
          <a:p>
            <a:pPr marL="285750" indent="-285750" algn="just">
              <a:buFont typeface="Arial"/>
              <a:buChar char="•"/>
            </a:pPr>
            <a:r>
              <a:rPr lang="pt-BR" sz="1800" b="1" dirty="0" smtClean="0">
                <a:solidFill>
                  <a:srgbClr val="1F111F"/>
                </a:solidFill>
                <a:latin typeface="Calibri"/>
                <a:cs typeface="Calibri"/>
              </a:rPr>
              <a:t>O TBL usado como sinônimo de sustentabilidade </a:t>
            </a:r>
            <a:r>
              <a:rPr lang="pt-BR" sz="1800" dirty="0" smtClean="0">
                <a:solidFill>
                  <a:srgbClr val="1F111F"/>
                </a:solidFill>
                <a:latin typeface="Calibri"/>
                <a:cs typeface="Calibri"/>
              </a:rPr>
              <a:t>significa uma perigosa interpretação das questões ambientais e </a:t>
            </a:r>
            <a:r>
              <a:rPr lang="pt-BR" sz="1800" dirty="0" smtClean="0">
                <a:solidFill>
                  <a:srgbClr val="1F111F"/>
                </a:solidFill>
                <a:latin typeface="Calibri"/>
                <a:cs typeface="Calibri"/>
              </a:rPr>
              <a:t>sociais</a:t>
            </a:r>
          </a:p>
          <a:p>
            <a:pPr algn="just"/>
            <a:endParaRPr lang="pt-BR" sz="1800" dirty="0" smtClean="0">
              <a:solidFill>
                <a:srgbClr val="1F111F"/>
              </a:solidFill>
              <a:latin typeface="Calibri"/>
              <a:cs typeface="Calibri"/>
            </a:endParaRPr>
          </a:p>
          <a:p>
            <a:pPr marL="285750" lvl="0" indent="-285750">
              <a:buFont typeface="Arial"/>
              <a:buChar char="•"/>
            </a:pPr>
            <a:r>
              <a:rPr lang="pt-BR" sz="1800" b="1" dirty="0" smtClean="0">
                <a:solidFill>
                  <a:srgbClr val="001E35"/>
                </a:solidFill>
                <a:latin typeface="Calibri"/>
                <a:cs typeface="Calibri"/>
              </a:rPr>
              <a:t>Sugere</a:t>
            </a:r>
            <a:r>
              <a:rPr lang="pt-BR" sz="1800" b="1" dirty="0" smtClean="0">
                <a:solidFill>
                  <a:srgbClr val="001E35"/>
                </a:solidFill>
                <a:latin typeface="Calibri"/>
                <a:cs typeface="Calibri"/>
              </a:rPr>
              <a:t>-se a pesquisa transdisciplinar </a:t>
            </a:r>
            <a:r>
              <a:rPr lang="pt-BR" sz="1800" dirty="0" smtClean="0">
                <a:solidFill>
                  <a:srgbClr val="001E35"/>
                </a:solidFill>
                <a:latin typeface="Calibri"/>
                <a:cs typeface="Calibri"/>
              </a:rPr>
              <a:t>para superar as limitações de uma área especifica de </a:t>
            </a:r>
            <a:r>
              <a:rPr lang="pt-BR" sz="1800" dirty="0" smtClean="0">
                <a:solidFill>
                  <a:srgbClr val="001E35"/>
                </a:solidFill>
                <a:latin typeface="Calibri"/>
                <a:cs typeface="Calibri"/>
              </a:rPr>
              <a:t>conhecimento</a:t>
            </a:r>
          </a:p>
          <a:p>
            <a:pPr marL="285750" lvl="0" indent="-285750">
              <a:buFont typeface="Arial"/>
              <a:buChar char="•"/>
            </a:pPr>
            <a:endParaRPr lang="pt-BR" sz="1800" dirty="0" smtClean="0">
              <a:solidFill>
                <a:srgbClr val="001E35"/>
              </a:solidFill>
              <a:latin typeface="Calibri"/>
              <a:cs typeface="Calibri"/>
            </a:endParaRPr>
          </a:p>
          <a:p>
            <a:pPr marL="285750" indent="-285750" algn="just">
              <a:buFont typeface="Arial"/>
              <a:buChar char="•"/>
            </a:pPr>
            <a:r>
              <a:rPr lang="pt-BR" sz="1800" b="1" dirty="0" smtClean="0">
                <a:solidFill>
                  <a:srgbClr val="001E35"/>
                </a:solidFill>
                <a:latin typeface="Calibri"/>
                <a:cs typeface="Calibri"/>
              </a:rPr>
              <a:t>Não existe uma única diretriz para analisar sustentabilidade pelo contrário, sugere-se </a:t>
            </a:r>
            <a:r>
              <a:rPr lang="pt-BR" sz="1800" dirty="0" smtClean="0">
                <a:solidFill>
                  <a:srgbClr val="001E35"/>
                </a:solidFill>
                <a:latin typeface="Calibri"/>
                <a:cs typeface="Calibri"/>
              </a:rPr>
              <a:t>a</a:t>
            </a:r>
            <a:r>
              <a:rPr lang="pt-BR" sz="1800" b="1" dirty="0" smtClean="0">
                <a:solidFill>
                  <a:srgbClr val="001E35"/>
                </a:solidFill>
                <a:latin typeface="Calibri"/>
                <a:cs typeface="Calibri"/>
              </a:rPr>
              <a:t> </a:t>
            </a:r>
            <a:r>
              <a:rPr lang="pt-BR" sz="1800" dirty="0" smtClean="0">
                <a:solidFill>
                  <a:srgbClr val="001E35"/>
                </a:solidFill>
                <a:latin typeface="Calibri"/>
                <a:cs typeface="Calibri"/>
              </a:rPr>
              <a:t>ampliação no uso de diferentes formas de </a:t>
            </a:r>
            <a:r>
              <a:rPr lang="pt-BR" sz="1800" dirty="0" smtClean="0">
                <a:solidFill>
                  <a:srgbClr val="001E35"/>
                </a:solidFill>
                <a:latin typeface="Calibri"/>
                <a:cs typeface="Calibri"/>
              </a:rPr>
              <a:t>avaliação</a:t>
            </a:r>
          </a:p>
          <a:p>
            <a:pPr marL="285750" indent="-285750" algn="just">
              <a:buFont typeface="Arial"/>
              <a:buChar char="•"/>
            </a:pPr>
            <a:endParaRPr lang="pt-BR" sz="1800" dirty="0" smtClean="0">
              <a:solidFill>
                <a:srgbClr val="001E35"/>
              </a:solidFill>
              <a:latin typeface="Calibri"/>
              <a:cs typeface="Calibri"/>
            </a:endParaRPr>
          </a:p>
          <a:p>
            <a:pPr marL="285750" indent="-285750" algn="just">
              <a:buFont typeface="Arial"/>
              <a:buChar char="•"/>
            </a:pPr>
            <a:r>
              <a:rPr lang="pt-BR" sz="1800" b="1" dirty="0" smtClean="0">
                <a:solidFill>
                  <a:srgbClr val="001E35"/>
                </a:solidFill>
                <a:latin typeface="Calibri"/>
                <a:cs typeface="Calibri"/>
              </a:rPr>
              <a:t>Uma única norma tem por base conceitos de uma contabilidade convencional </a:t>
            </a:r>
            <a:r>
              <a:rPr lang="pt-BR" sz="1800" dirty="0" smtClean="0">
                <a:solidFill>
                  <a:srgbClr val="001E35"/>
                </a:solidFill>
                <a:latin typeface="Calibri"/>
                <a:cs typeface="Calibri"/>
              </a:rPr>
              <a:t>que dá por garantido valores</a:t>
            </a:r>
            <a:r>
              <a:rPr lang="pt-BR" sz="1800" b="1" dirty="0" smtClean="0">
                <a:solidFill>
                  <a:srgbClr val="001E35"/>
                </a:solidFill>
                <a:latin typeface="Calibri"/>
                <a:cs typeface="Calibri"/>
              </a:rPr>
              <a:t> </a:t>
            </a:r>
            <a:r>
              <a:rPr lang="pt-BR" sz="1800" dirty="0" smtClean="0">
                <a:solidFill>
                  <a:srgbClr val="001E35"/>
                </a:solidFill>
                <a:latin typeface="Calibri"/>
                <a:cs typeface="Calibri"/>
              </a:rPr>
              <a:t>e exclui grande parte do público </a:t>
            </a:r>
            <a:r>
              <a:rPr lang="pt-BR" sz="1800" dirty="0" smtClean="0">
                <a:solidFill>
                  <a:srgbClr val="001E35"/>
                </a:solidFill>
                <a:latin typeface="Calibri"/>
                <a:cs typeface="Calibri"/>
              </a:rPr>
              <a:t>interessado</a:t>
            </a:r>
          </a:p>
          <a:p>
            <a:pPr marL="285750" indent="-285750" algn="just">
              <a:buFont typeface="Arial"/>
              <a:buChar char="•"/>
            </a:pPr>
            <a:endParaRPr lang="pt-BR" sz="1800" dirty="0" smtClean="0">
              <a:solidFill>
                <a:srgbClr val="001E35"/>
              </a:solidFill>
              <a:latin typeface="Calibri"/>
              <a:cs typeface="Calibri"/>
            </a:endParaRPr>
          </a:p>
          <a:p>
            <a:pPr marL="285750" indent="-285750" algn="just">
              <a:buFont typeface="Arial"/>
              <a:buChar char="•"/>
            </a:pPr>
            <a:r>
              <a:rPr lang="pt-BR" sz="1800" dirty="0" smtClean="0">
                <a:solidFill>
                  <a:srgbClr val="001E35"/>
                </a:solidFill>
                <a:latin typeface="Calibri"/>
                <a:cs typeface="Calibri"/>
              </a:rPr>
              <a:t>Existe a necessidade de incluir, por exemplo, uma perspectiva </a:t>
            </a:r>
            <a:r>
              <a:rPr lang="pt-BR" sz="1800" b="1" dirty="0" smtClean="0">
                <a:solidFill>
                  <a:srgbClr val="001E35"/>
                </a:solidFill>
                <a:latin typeface="Calibri"/>
                <a:cs typeface="Calibri"/>
              </a:rPr>
              <a:t>indígena</a:t>
            </a:r>
            <a:r>
              <a:rPr lang="pt-BR" sz="1800" dirty="0" smtClean="0">
                <a:solidFill>
                  <a:srgbClr val="001E35"/>
                </a:solidFill>
                <a:latin typeface="Calibri"/>
                <a:cs typeface="Calibri"/>
              </a:rPr>
              <a:t>, responsabilidade com </a:t>
            </a:r>
            <a:r>
              <a:rPr lang="pt-BR" sz="1800" b="1" dirty="0" smtClean="0">
                <a:solidFill>
                  <a:srgbClr val="001E35"/>
                </a:solidFill>
                <a:latin typeface="Calibri"/>
                <a:cs typeface="Calibri"/>
              </a:rPr>
              <a:t>diferentes grupos de interesse, justiça social </a:t>
            </a:r>
            <a:r>
              <a:rPr lang="pt-BR" sz="1800" dirty="0" smtClean="0">
                <a:solidFill>
                  <a:srgbClr val="001E35"/>
                </a:solidFill>
                <a:latin typeface="Calibri"/>
                <a:cs typeface="Calibri"/>
              </a:rPr>
              <a:t>e eliminação das </a:t>
            </a:r>
            <a:r>
              <a:rPr lang="pt-BR" sz="1800" b="1" dirty="0" smtClean="0">
                <a:solidFill>
                  <a:srgbClr val="001E35"/>
                </a:solidFill>
                <a:latin typeface="Calibri"/>
                <a:cs typeface="Calibri"/>
              </a:rPr>
              <a:t>práticas ambientais não sustentáveis </a:t>
            </a:r>
            <a:endParaRPr lang="pt-BR" sz="1800" b="1" dirty="0" smtClean="0">
              <a:solidFill>
                <a:srgbClr val="001E35"/>
              </a:solidFill>
              <a:latin typeface="Calibri"/>
              <a:cs typeface="Calibri"/>
            </a:endParaRPr>
          </a:p>
          <a:p>
            <a:pPr marL="285750" indent="-285750" algn="just">
              <a:buFont typeface="Arial"/>
              <a:buChar char="•"/>
            </a:pPr>
            <a:endParaRPr lang="pt-BR" sz="1800" b="1" dirty="0" smtClean="0">
              <a:solidFill>
                <a:srgbClr val="001E35"/>
              </a:solidFill>
              <a:latin typeface="Calibri"/>
              <a:cs typeface="Calibri"/>
            </a:endParaRPr>
          </a:p>
          <a:p>
            <a:pPr marL="285750" indent="-285750" algn="just">
              <a:buFont typeface="Arial"/>
              <a:buChar char="•"/>
            </a:pPr>
            <a:r>
              <a:rPr lang="pt-BR" sz="1800" dirty="0" smtClean="0">
                <a:solidFill>
                  <a:srgbClr val="001E35"/>
                </a:solidFill>
                <a:latin typeface="Calibri"/>
                <a:cs typeface="Calibri"/>
              </a:rPr>
              <a:t>Também se faz necessário à atenção de </a:t>
            </a:r>
            <a:r>
              <a:rPr lang="pt-BR" sz="1800" b="1" dirty="0" smtClean="0">
                <a:solidFill>
                  <a:srgbClr val="001E35"/>
                </a:solidFill>
                <a:latin typeface="Calibri"/>
                <a:cs typeface="Calibri"/>
              </a:rPr>
              <a:t>diferentes escalas de tempo</a:t>
            </a:r>
            <a:endParaRPr lang="pt-BR" sz="1800" dirty="0" smtClean="0">
              <a:solidFill>
                <a:srgbClr val="001E35"/>
              </a:solidFill>
              <a:latin typeface="Calibri"/>
              <a:cs typeface="Calibri"/>
            </a:endParaRPr>
          </a:p>
          <a:p>
            <a:pPr marL="285750" indent="-285750" algn="just">
              <a:lnSpc>
                <a:spcPct val="150000"/>
              </a:lnSpc>
              <a:buFont typeface="Arial"/>
              <a:buChar char="•"/>
            </a:pPr>
            <a:endParaRPr lang="pt-BR" sz="1800" dirty="0" smtClean="0">
              <a:solidFill>
                <a:srgbClr val="1F111F"/>
              </a:solidFill>
              <a:latin typeface="Calibri"/>
              <a:cs typeface="Calibri"/>
            </a:endParaRPr>
          </a:p>
          <a:p>
            <a:pPr marL="285750" indent="-285750" algn="just">
              <a:buFont typeface="Arial"/>
              <a:buChar char="•"/>
            </a:pPr>
            <a:endParaRPr lang="pt-BR" sz="1800" dirty="0" smtClean="0">
              <a:solidFill>
                <a:srgbClr val="1F111F"/>
              </a:solidFill>
              <a:latin typeface="Calibri"/>
              <a:cs typeface="Calibri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301607" y="1205086"/>
            <a:ext cx="3556000" cy="7239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BR" sz="1800" smtClean="0"/>
              <a:t>Comentários Finais</a:t>
            </a:r>
            <a:endParaRPr lang="pt-BR" sz="1800"/>
          </a:p>
        </p:txBody>
      </p:sp>
    </p:spTree>
    <p:extLst>
      <p:ext uri="{BB962C8B-B14F-4D97-AF65-F5344CB8AC3E}">
        <p14:creationId xmlns:p14="http://schemas.microsoft.com/office/powerpoint/2010/main" val="15517406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ChangeArrowheads="1"/>
          </p:cNvSpPr>
          <p:nvPr/>
        </p:nvSpPr>
        <p:spPr bwMode="auto">
          <a:xfrm>
            <a:off x="7527925" y="6550025"/>
            <a:ext cx="2292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en-GB" dirty="0" err="1" smtClean="0">
                <a:latin typeface="Calibri" charset="0"/>
                <a:cs typeface="Calibri" charset="0"/>
              </a:rPr>
              <a:t>Gray</a:t>
            </a:r>
            <a:r>
              <a:rPr lang="en-GB" dirty="0">
                <a:latin typeface="Calibri" charset="0"/>
                <a:cs typeface="Calibri" charset="0"/>
              </a:rPr>
              <a:t>, Adams &amp; </a:t>
            </a:r>
            <a:r>
              <a:rPr lang="en-GB" dirty="0" smtClean="0">
                <a:latin typeface="Calibri" charset="0"/>
                <a:cs typeface="Calibri" charset="0"/>
              </a:rPr>
              <a:t>Owen (2014</a:t>
            </a:r>
            <a:r>
              <a:rPr lang="en-GB" dirty="0">
                <a:latin typeface="Calibri" charset="0"/>
                <a:cs typeface="Calibri" charset="0"/>
              </a:rPr>
              <a:t>)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1133591" y="2146299"/>
            <a:ext cx="8083431" cy="3759109"/>
          </a:xfrm>
          <a:prstGeom prst="roundRect">
            <a:avLst/>
          </a:prstGeom>
          <a:solidFill>
            <a:schemeClr val="bg1">
              <a:lumMod val="85000"/>
            </a:schemeClr>
          </a:solidFill>
          <a:effectLst>
            <a:glow rad="101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pt-BR" sz="2400" b="1" dirty="0" smtClean="0">
                <a:solidFill>
                  <a:srgbClr val="003C69"/>
                </a:solidFill>
                <a:latin typeface="Calibri" charset="0"/>
                <a:cs typeface="Calibri" charset="0"/>
              </a:rPr>
              <a:t>CONTABILIDADE SOCIAL</a:t>
            </a:r>
          </a:p>
          <a:p>
            <a:pPr algn="ctr" eaLnBrk="1" hangingPunct="1"/>
            <a:endParaRPr lang="pt-BR" sz="2400" b="1" dirty="0" smtClean="0">
              <a:solidFill>
                <a:srgbClr val="003C69"/>
              </a:solidFill>
              <a:latin typeface="Calibri" charset="0"/>
              <a:cs typeface="Calibri" charset="0"/>
            </a:endParaRPr>
          </a:p>
          <a:p>
            <a:pPr algn="ctr" eaLnBrk="1" hangingPunct="1"/>
            <a:r>
              <a:rPr lang="pt-BR" sz="2400" dirty="0" smtClean="0">
                <a:solidFill>
                  <a:srgbClr val="003C69"/>
                </a:solidFill>
                <a:latin typeface="Calibri" charset="0"/>
                <a:cs typeface="Calibri" charset="0"/>
              </a:rPr>
              <a:t>“A contabilidade social é simultaneamente três coisas: (</a:t>
            </a:r>
            <a:r>
              <a:rPr lang="pt-BR" sz="2400" dirty="0" err="1" smtClean="0">
                <a:solidFill>
                  <a:srgbClr val="003C69"/>
                </a:solidFill>
                <a:latin typeface="Calibri" charset="0"/>
                <a:cs typeface="Calibri" charset="0"/>
              </a:rPr>
              <a:t>i</a:t>
            </a:r>
            <a:r>
              <a:rPr lang="pt-BR" sz="2400" dirty="0" smtClean="0">
                <a:solidFill>
                  <a:srgbClr val="003C69"/>
                </a:solidFill>
                <a:latin typeface="Calibri" charset="0"/>
                <a:cs typeface="Calibri" charset="0"/>
              </a:rPr>
              <a:t>) uma manifestação justa e direta dos </a:t>
            </a:r>
            <a:r>
              <a:rPr lang="pt-BR" sz="2400" b="1" u="sng" dirty="0" smtClean="0">
                <a:solidFill>
                  <a:srgbClr val="003C69"/>
                </a:solidFill>
                <a:latin typeface="Calibri" charset="0"/>
                <a:cs typeface="Calibri" charset="0"/>
              </a:rPr>
              <a:t>esforços corporativos para legitimidade</a:t>
            </a:r>
            <a:r>
              <a:rPr lang="pt-BR" sz="2400" dirty="0" smtClean="0">
                <a:solidFill>
                  <a:srgbClr val="003C69"/>
                </a:solidFill>
                <a:latin typeface="Calibri" charset="0"/>
                <a:cs typeface="Calibri" charset="0"/>
              </a:rPr>
              <a:t>, explica e justifica suas atividades; (</a:t>
            </a:r>
            <a:r>
              <a:rPr lang="pt-BR" sz="2400" dirty="0" err="1" smtClean="0">
                <a:solidFill>
                  <a:srgbClr val="003C69"/>
                </a:solidFill>
                <a:latin typeface="Calibri" charset="0"/>
                <a:cs typeface="Calibri" charset="0"/>
              </a:rPr>
              <a:t>ii</a:t>
            </a:r>
            <a:r>
              <a:rPr lang="pt-BR" sz="2400" dirty="0" smtClean="0">
                <a:solidFill>
                  <a:srgbClr val="003C69"/>
                </a:solidFill>
                <a:latin typeface="Calibri" charset="0"/>
                <a:cs typeface="Calibri" charset="0"/>
              </a:rPr>
              <a:t>) um </a:t>
            </a:r>
            <a:r>
              <a:rPr lang="pt-BR" sz="2400" b="1" u="sng" dirty="0" smtClean="0">
                <a:solidFill>
                  <a:srgbClr val="003C69"/>
                </a:solidFill>
                <a:latin typeface="Calibri" charset="0"/>
                <a:cs typeface="Calibri" charset="0"/>
              </a:rPr>
              <a:t>componente ético desejável </a:t>
            </a:r>
            <a:r>
              <a:rPr lang="pt-BR" sz="2400" dirty="0" smtClean="0">
                <a:solidFill>
                  <a:srgbClr val="003C69"/>
                </a:solidFill>
                <a:latin typeface="Calibri" charset="0"/>
                <a:cs typeface="Calibri" charset="0"/>
              </a:rPr>
              <a:t>de qualquer democracia em bom funcionamento e (</a:t>
            </a:r>
            <a:r>
              <a:rPr lang="pt-BR" sz="2400" dirty="0" err="1" smtClean="0">
                <a:solidFill>
                  <a:srgbClr val="003C69"/>
                </a:solidFill>
                <a:latin typeface="Calibri" charset="0"/>
                <a:cs typeface="Calibri" charset="0"/>
              </a:rPr>
              <a:t>iii</a:t>
            </a:r>
            <a:r>
              <a:rPr lang="pt-BR" sz="2400" dirty="0" smtClean="0">
                <a:solidFill>
                  <a:srgbClr val="003C69"/>
                </a:solidFill>
                <a:latin typeface="Calibri" charset="0"/>
                <a:cs typeface="Calibri" charset="0"/>
              </a:rPr>
              <a:t>) possivelmente, um dos poucos </a:t>
            </a:r>
            <a:r>
              <a:rPr lang="pt-BR" sz="2400" b="1" dirty="0" smtClean="0">
                <a:solidFill>
                  <a:srgbClr val="003C69"/>
                </a:solidFill>
                <a:latin typeface="Calibri" charset="0"/>
                <a:cs typeface="Calibri" charset="0"/>
              </a:rPr>
              <a:t>mecanismos disponíveis para alcançar o desenvolvimento sustentável </a:t>
            </a:r>
            <a:r>
              <a:rPr lang="pt-BR" sz="2400" dirty="0" smtClean="0">
                <a:solidFill>
                  <a:srgbClr val="003C69"/>
                </a:solidFill>
                <a:latin typeface="Calibri" charset="0"/>
                <a:cs typeface="Calibri" charset="0"/>
              </a:rPr>
              <a:t>não envolvendo fascismo e/ou extinção de espécies...” (p.3)</a:t>
            </a:r>
            <a:endParaRPr lang="pt-BR" sz="2400" dirty="0">
              <a:solidFill>
                <a:srgbClr val="003C69"/>
              </a:solidFill>
              <a:latin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53496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276350" y="2638425"/>
            <a:ext cx="7000875" cy="189547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 smtClean="0"/>
              <a:t>OBRIGADA PELA ATENÇÃO</a:t>
            </a:r>
            <a:endParaRPr lang="en-GB" sz="4800" b="1" dirty="0"/>
          </a:p>
        </p:txBody>
      </p:sp>
    </p:spTree>
    <p:extLst>
      <p:ext uri="{BB962C8B-B14F-4D97-AF65-F5344CB8AC3E}">
        <p14:creationId xmlns:p14="http://schemas.microsoft.com/office/powerpoint/2010/main" val="12464681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30200" y="1325826"/>
            <a:ext cx="9296400" cy="4708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indent="-266700"/>
            <a:r>
              <a:rPr lang="en-US" sz="1200" b="1" dirty="0" smtClean="0">
                <a:latin typeface="+mj-lt"/>
              </a:rPr>
              <a:t>List of references:</a:t>
            </a:r>
          </a:p>
          <a:p>
            <a:pPr marL="266700" indent="-266700"/>
            <a:endParaRPr lang="en-US" sz="1200" b="1" dirty="0" smtClean="0">
              <a:latin typeface="+mj-lt"/>
            </a:endParaRPr>
          </a:p>
          <a:p>
            <a:pPr marL="266700" indent="-266700"/>
            <a:r>
              <a:rPr lang="en-US" sz="1200" dirty="0" err="1" smtClean="0">
                <a:latin typeface="+mj-lt"/>
              </a:rPr>
              <a:t>Bebbington</a:t>
            </a:r>
            <a:r>
              <a:rPr lang="en-US" sz="1200" dirty="0">
                <a:latin typeface="+mj-lt"/>
              </a:rPr>
              <a:t>, J., </a:t>
            </a:r>
            <a:r>
              <a:rPr lang="en-US" sz="1200" dirty="0" err="1">
                <a:latin typeface="+mj-lt"/>
              </a:rPr>
              <a:t>Unerman</a:t>
            </a:r>
            <a:r>
              <a:rPr lang="en-US" sz="1200" dirty="0">
                <a:latin typeface="+mj-lt"/>
              </a:rPr>
              <a:t>, J. and </a:t>
            </a:r>
            <a:r>
              <a:rPr lang="en-US" sz="1200" dirty="0" err="1">
                <a:latin typeface="+mj-lt"/>
              </a:rPr>
              <a:t>O’Dwyer</a:t>
            </a:r>
            <a:r>
              <a:rPr lang="en-US" sz="1200" dirty="0">
                <a:latin typeface="+mj-lt"/>
              </a:rPr>
              <a:t>, B. (2014). Sustainability Accounting and Accountability. Oxon: Routledge. </a:t>
            </a:r>
            <a:endParaRPr lang="en-US" sz="1200" dirty="0" smtClean="0">
              <a:latin typeface="+mj-lt"/>
            </a:endParaRPr>
          </a:p>
          <a:p>
            <a:pPr marL="266700" indent="-266700"/>
            <a:r>
              <a:rPr lang="en-US" sz="1200" dirty="0" err="1" smtClean="0">
                <a:latin typeface="+mj-lt"/>
              </a:rPr>
              <a:t>Bebbington</a:t>
            </a:r>
            <a:r>
              <a:rPr lang="en-US" sz="1200" dirty="0" smtClean="0">
                <a:latin typeface="+mj-lt"/>
              </a:rPr>
              <a:t> , J. and Larrinaga, C. (2014).” Accounting and sustainable development: An exploration”. Accounting, Organizations and Society 39, 395–413.</a:t>
            </a:r>
          </a:p>
          <a:p>
            <a:pPr marL="266700" indent="-266700"/>
            <a:r>
              <a:rPr lang="en-US" sz="1200" dirty="0" smtClean="0">
                <a:latin typeface="+mj-lt"/>
              </a:rPr>
              <a:t>Brown</a:t>
            </a:r>
            <a:r>
              <a:rPr lang="en-US" sz="1200" dirty="0">
                <a:latin typeface="+mj-lt"/>
              </a:rPr>
              <a:t>, J. and Dillard, J. (2014),"Integrated reporting: On the need for broadening out and opening </a:t>
            </a:r>
            <a:r>
              <a:rPr lang="en-US" sz="1200" dirty="0" smtClean="0">
                <a:latin typeface="+mj-lt"/>
              </a:rPr>
              <a:t>up”,</a:t>
            </a:r>
            <a:r>
              <a:rPr lang="en-GB" sz="1200" dirty="0">
                <a:latin typeface="+mj-lt"/>
              </a:rPr>
              <a:t> </a:t>
            </a:r>
            <a:r>
              <a:rPr lang="en-US" sz="1200" dirty="0" smtClean="0">
                <a:latin typeface="+mj-lt"/>
              </a:rPr>
              <a:t>Accounting</a:t>
            </a:r>
            <a:r>
              <a:rPr lang="en-US" sz="1200" dirty="0">
                <a:latin typeface="+mj-lt"/>
              </a:rPr>
              <a:t>, Auditing &amp; Accountability Journal, 27 ( 7): 1120 </a:t>
            </a:r>
            <a:r>
              <a:rPr lang="en-US" sz="1200" dirty="0" smtClean="0">
                <a:latin typeface="+mj-lt"/>
              </a:rPr>
              <a:t>– 1156.</a:t>
            </a:r>
          </a:p>
          <a:p>
            <a:pPr marL="266700" indent="-266700"/>
            <a:r>
              <a:rPr lang="en-US" sz="1200" dirty="0">
                <a:latin typeface="+mj-lt"/>
              </a:rPr>
              <a:t>Burritt, R.L. &amp; </a:t>
            </a:r>
            <a:r>
              <a:rPr lang="en-US" sz="1200" dirty="0" err="1">
                <a:latin typeface="+mj-lt"/>
              </a:rPr>
              <a:t>Schaltegger</a:t>
            </a:r>
            <a:r>
              <a:rPr lang="en-US" sz="1200" dirty="0">
                <a:latin typeface="+mj-lt"/>
              </a:rPr>
              <a:t>, S., (2010), “Sustainability accounting and reporting: fad or trend?”, </a:t>
            </a:r>
            <a:r>
              <a:rPr lang="en-US" sz="1200" i="1" dirty="0">
                <a:latin typeface="+mj-lt"/>
              </a:rPr>
              <a:t>Accounting, Auditing &amp; Accountability Journal</a:t>
            </a:r>
            <a:r>
              <a:rPr lang="en-US" sz="1200" dirty="0">
                <a:latin typeface="+mj-lt"/>
              </a:rPr>
              <a:t>, 23 (7): 829-846</a:t>
            </a:r>
            <a:r>
              <a:rPr lang="en-US" sz="1200" dirty="0" smtClean="0">
                <a:latin typeface="+mj-lt"/>
              </a:rPr>
              <a:t>.</a:t>
            </a:r>
          </a:p>
          <a:p>
            <a:pPr marL="266700" indent="-266700"/>
            <a:r>
              <a:rPr lang="en-US" sz="1200" dirty="0" smtClean="0">
                <a:latin typeface="+mj-lt"/>
              </a:rPr>
              <a:t>Ernst and Young- EY and Global Reporting Initiative- GRI (2014). “Sustainability reporting- The time </a:t>
            </a:r>
            <a:r>
              <a:rPr lang="en-US" sz="1200" dirty="0">
                <a:latin typeface="+mj-lt"/>
              </a:rPr>
              <a:t>is </a:t>
            </a:r>
            <a:r>
              <a:rPr lang="en-US" sz="1200" dirty="0" smtClean="0">
                <a:latin typeface="+mj-lt"/>
              </a:rPr>
              <a:t>now”, </a:t>
            </a:r>
            <a:r>
              <a:rPr lang="en-US" sz="1200" dirty="0">
                <a:latin typeface="+mj-lt"/>
              </a:rPr>
              <a:t>http://</a:t>
            </a:r>
            <a:r>
              <a:rPr lang="en-US" sz="1200" dirty="0" err="1">
                <a:latin typeface="+mj-lt"/>
              </a:rPr>
              <a:t>www.ey.com</a:t>
            </a:r>
            <a:r>
              <a:rPr lang="en-US" sz="1200" dirty="0">
                <a:latin typeface="+mj-lt"/>
              </a:rPr>
              <a:t>/Publication/</a:t>
            </a:r>
            <a:r>
              <a:rPr lang="en-US" sz="1200" dirty="0" err="1">
                <a:latin typeface="+mj-lt"/>
              </a:rPr>
              <a:t>vwLUAssets</a:t>
            </a:r>
            <a:r>
              <a:rPr lang="en-US" sz="1200" dirty="0">
                <a:latin typeface="+mj-lt"/>
              </a:rPr>
              <a:t>/EY-Sustainability-reporting-the-time-is-now/$FILE/EY-Sustainability-reporting-the-time-is-</a:t>
            </a:r>
            <a:r>
              <a:rPr lang="en-US" sz="1200" dirty="0" err="1">
                <a:latin typeface="+mj-lt"/>
              </a:rPr>
              <a:t>now.pdf</a:t>
            </a:r>
            <a:endParaRPr lang="en-GB" sz="1200" dirty="0">
              <a:latin typeface="+mj-lt"/>
            </a:endParaRPr>
          </a:p>
          <a:p>
            <a:pPr marL="266700" indent="-266700"/>
            <a:r>
              <a:rPr lang="en-US" sz="1200" dirty="0" smtClean="0">
                <a:latin typeface="+mj-lt"/>
              </a:rPr>
              <a:t>Gray</a:t>
            </a:r>
            <a:r>
              <a:rPr lang="en-US" sz="1200" dirty="0">
                <a:latin typeface="+mj-lt"/>
              </a:rPr>
              <a:t>, R., (2010), “Is accounting for sustainability actually accounting for sustainability. . .and how would we know? An exploration of narratives of </a:t>
            </a:r>
            <a:r>
              <a:rPr lang="en-US" sz="1200" dirty="0" err="1">
                <a:latin typeface="+mj-lt"/>
              </a:rPr>
              <a:t>organisations</a:t>
            </a:r>
            <a:r>
              <a:rPr lang="en-US" sz="1200" dirty="0">
                <a:latin typeface="+mj-lt"/>
              </a:rPr>
              <a:t> and the planet”, Accounting, Organizations and Society, 35: 47-62.</a:t>
            </a:r>
          </a:p>
          <a:p>
            <a:pPr marL="266700" indent="-266700"/>
            <a:r>
              <a:rPr lang="en-US" sz="1200" dirty="0" smtClean="0">
                <a:latin typeface="+mj-lt"/>
              </a:rPr>
              <a:t>Gray</a:t>
            </a:r>
            <a:r>
              <a:rPr lang="en-US" sz="1200" dirty="0">
                <a:latin typeface="+mj-lt"/>
              </a:rPr>
              <a:t>, R., Adams, C.A. and Owen, D. (2013), Accountability, Social Responsibility and Sustainability: Accounting for Society and the Environment. Harlow: Pearson. (Chapter 14).</a:t>
            </a:r>
            <a:endParaRPr lang="en-GB" sz="1200" dirty="0">
              <a:latin typeface="+mj-lt"/>
            </a:endParaRPr>
          </a:p>
          <a:p>
            <a:pPr marL="266700" indent="-266700"/>
            <a:r>
              <a:rPr lang="en-US" sz="1200" dirty="0" smtClean="0">
                <a:latin typeface="+mj-lt"/>
              </a:rPr>
              <a:t>Gray </a:t>
            </a:r>
            <a:r>
              <a:rPr lang="en-US" sz="1200" dirty="0">
                <a:latin typeface="+mj-lt"/>
              </a:rPr>
              <a:t>R. and </a:t>
            </a:r>
            <a:r>
              <a:rPr lang="en-US" sz="1200" dirty="0" err="1">
                <a:latin typeface="+mj-lt"/>
              </a:rPr>
              <a:t>Bebbington</a:t>
            </a:r>
            <a:r>
              <a:rPr lang="en-US" sz="1200" dirty="0">
                <a:latin typeface="+mj-lt"/>
              </a:rPr>
              <a:t>, J. (2007), Accounting for the Environment. London: SAGE</a:t>
            </a:r>
            <a:r>
              <a:rPr lang="en-US" sz="1200" dirty="0" smtClean="0">
                <a:latin typeface="+mj-lt"/>
              </a:rPr>
              <a:t>.</a:t>
            </a:r>
            <a:endParaRPr lang="en-GB" sz="1200" dirty="0">
              <a:latin typeface="+mj-lt"/>
            </a:endParaRPr>
          </a:p>
          <a:p>
            <a:pPr marL="266700" indent="-266700"/>
            <a:r>
              <a:rPr lang="en-US" sz="1200" dirty="0" smtClean="0">
                <a:latin typeface="+mj-lt"/>
              </a:rPr>
              <a:t>Gray</a:t>
            </a:r>
            <a:r>
              <a:rPr lang="en-US" sz="1200" dirty="0">
                <a:latin typeface="+mj-lt"/>
              </a:rPr>
              <a:t>, R., Dillard, J. &amp; Spence, C., (2009),”Social Accounting Research as if the World Matters”, Public Management Review, 11 (5): 545-573</a:t>
            </a:r>
            <a:r>
              <a:rPr lang="en-US" sz="1200" dirty="0" smtClean="0">
                <a:latin typeface="+mj-lt"/>
              </a:rPr>
              <a:t>.</a:t>
            </a:r>
          </a:p>
          <a:p>
            <a:pPr marL="261938" indent="-261938"/>
            <a:r>
              <a:rPr lang="en-US" sz="1200" dirty="0" smtClean="0">
                <a:latin typeface="+mj-lt"/>
                <a:cs typeface="Calibri"/>
              </a:rPr>
              <a:t>Milne, M. </a:t>
            </a:r>
            <a:r>
              <a:rPr lang="en-US" sz="1200" dirty="0">
                <a:latin typeface="+mj-lt"/>
                <a:cs typeface="Calibri"/>
              </a:rPr>
              <a:t>J</a:t>
            </a:r>
            <a:r>
              <a:rPr lang="en-US" sz="1200" dirty="0" smtClean="0">
                <a:latin typeface="+mj-lt"/>
                <a:cs typeface="Calibri"/>
              </a:rPr>
              <a:t>. and Gray,  R. (2013). ”W</a:t>
            </a:r>
            <a:r>
              <a:rPr lang="en-US" sz="1200" dirty="0">
                <a:latin typeface="+mj-lt"/>
                <a:cs typeface="Calibri"/>
              </a:rPr>
              <a:t>(h)</a:t>
            </a:r>
            <a:r>
              <a:rPr lang="en-US" sz="1200" dirty="0" err="1">
                <a:latin typeface="+mj-lt"/>
                <a:cs typeface="Calibri"/>
              </a:rPr>
              <a:t>ither</a:t>
            </a:r>
            <a:r>
              <a:rPr lang="en-US" sz="1200" dirty="0">
                <a:latin typeface="+mj-lt"/>
                <a:cs typeface="Calibri"/>
              </a:rPr>
              <a:t> Ecology? The Triple Bottom Line, the </a:t>
            </a:r>
            <a:r>
              <a:rPr lang="en-US" sz="1200" dirty="0" smtClean="0">
                <a:latin typeface="+mj-lt"/>
                <a:cs typeface="Calibri"/>
              </a:rPr>
              <a:t>Global Reporting </a:t>
            </a:r>
            <a:r>
              <a:rPr lang="en-US" sz="1200" dirty="0">
                <a:latin typeface="+mj-lt"/>
                <a:cs typeface="Calibri"/>
              </a:rPr>
              <a:t>Initiative, and Corporate Sustainability </a:t>
            </a:r>
            <a:r>
              <a:rPr lang="en-US" sz="1200" dirty="0" smtClean="0">
                <a:latin typeface="+mj-lt"/>
                <a:cs typeface="Calibri"/>
              </a:rPr>
              <a:t>Reporting”. Journal Business Ethics, 118, 13-29.</a:t>
            </a:r>
          </a:p>
          <a:p>
            <a:pPr marL="266700" indent="-266700"/>
            <a:r>
              <a:rPr lang="en-GB" sz="1200" dirty="0">
                <a:latin typeface="+mj-lt"/>
              </a:rPr>
              <a:t>UNEP (United Nation Environmental program, GRI, KPMG, Unit for CG in Africa, (2013), “Carrots and Sticks – Sustainability reporting policies worldwide - today’s best practice, tomorrow’s trends”, </a:t>
            </a:r>
            <a:r>
              <a:rPr lang="en-GB" sz="1200" u="sng" dirty="0">
                <a:latin typeface="+mj-lt"/>
                <a:hlinkClick r:id="rId3"/>
              </a:rPr>
              <a:t>https://www.globalreporting.org/resourcelibrary/Carrots-and-</a:t>
            </a:r>
            <a:r>
              <a:rPr lang="en-GB" sz="1200" u="sng" dirty="0" smtClean="0">
                <a:latin typeface="+mj-lt"/>
                <a:hlinkClick r:id="rId3"/>
              </a:rPr>
              <a:t>Sticks.pdf</a:t>
            </a:r>
            <a:endParaRPr lang="en-GB" sz="1200" u="sng" dirty="0" smtClean="0">
              <a:latin typeface="+mj-lt"/>
            </a:endParaRPr>
          </a:p>
          <a:p>
            <a:pPr marL="266700" indent="-266700"/>
            <a:r>
              <a:rPr lang="en-US" sz="1200" dirty="0" smtClean="0">
                <a:latin typeface="+mj-lt"/>
              </a:rPr>
              <a:t>Stubbs, W, Higgins, C. and Milne, Markus (2013). “Why do companies do not produce sustainability reports?”. Business Strategy and The Environment, 22, 456-470.</a:t>
            </a:r>
            <a:endParaRPr lang="en-GB" sz="1200" u="sng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170921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631590012"/>
              </p:ext>
            </p:extLst>
          </p:nvPr>
        </p:nvGraphicFramePr>
        <p:xfrm>
          <a:off x="1651000" y="2294466"/>
          <a:ext cx="6604000" cy="4402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7458075" y="6550025"/>
            <a:ext cx="24320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en-GB" dirty="0" err="1" smtClean="0">
                <a:latin typeface="Calibri" charset="0"/>
                <a:cs typeface="Calibri" charset="0"/>
              </a:rPr>
              <a:t>Gray</a:t>
            </a:r>
            <a:r>
              <a:rPr lang="en-GB" dirty="0">
                <a:latin typeface="Calibri" charset="0"/>
                <a:cs typeface="Calibri" charset="0"/>
              </a:rPr>
              <a:t>, Adams &amp; </a:t>
            </a:r>
            <a:r>
              <a:rPr lang="en-GB" dirty="0" smtClean="0">
                <a:latin typeface="Calibri" charset="0"/>
                <a:cs typeface="Calibri" charset="0"/>
              </a:rPr>
              <a:t>Owen (2014</a:t>
            </a:r>
            <a:r>
              <a:rPr lang="en-GB" dirty="0">
                <a:latin typeface="Calibri" charset="0"/>
                <a:cs typeface="Calibri" charset="0"/>
              </a:rPr>
              <a:t>:4)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1930400" y="1511300"/>
            <a:ext cx="6007100" cy="6985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smtClean="0">
                <a:latin typeface="Calibri"/>
                <a:cs typeface="Calibri"/>
              </a:rPr>
              <a:t>CONTABILIDADE SOCIAL E AMBIENTAL</a:t>
            </a:r>
            <a:endParaRPr lang="en-US" sz="2400" b="1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089177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88" y="1653475"/>
            <a:ext cx="5760640" cy="4035579"/>
          </a:xfrm>
          <a:prstGeom prst="ellipse">
            <a:avLst/>
          </a:prstGeom>
        </p:spPr>
      </p:pic>
      <p:sp>
        <p:nvSpPr>
          <p:cNvPr id="7" name="Donut 6"/>
          <p:cNvSpPr/>
          <p:nvPr/>
        </p:nvSpPr>
        <p:spPr bwMode="auto">
          <a:xfrm>
            <a:off x="1403350" y="1501775"/>
            <a:ext cx="6408738" cy="4679950"/>
          </a:xfrm>
          <a:prstGeom prst="donut">
            <a:avLst>
              <a:gd name="adj" fmla="val 11840"/>
            </a:avLst>
          </a:prstGeom>
          <a:solidFill>
            <a:srgbClr val="3333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eaLnBrk="0" hangingPunct="0">
              <a:defRPr/>
            </a:pPr>
            <a:endParaRPr lang="en-US" b="1" dirty="0">
              <a:solidFill>
                <a:schemeClr val="bg1">
                  <a:lumMod val="50000"/>
                </a:schemeClr>
              </a:solidFill>
              <a:latin typeface="Times New Roman" charset="0"/>
              <a:ea typeface="ＭＳ Ｐゴシック" charset="0"/>
              <a:cs typeface="ＭＳ Ｐゴシック" charset="0"/>
            </a:endParaRPr>
          </a:p>
          <a:p>
            <a:pPr eaLnBrk="0" hangingPunct="0">
              <a:defRPr/>
            </a:pPr>
            <a:endParaRPr lang="en-US" b="1" dirty="0">
              <a:solidFill>
                <a:schemeClr val="bg1">
                  <a:lumMod val="50000"/>
                </a:schemeClr>
              </a:solidFill>
              <a:latin typeface="Times New Roman" charset="0"/>
              <a:ea typeface="ＭＳ Ｐゴシック" charset="0"/>
              <a:cs typeface="ＭＳ Ｐゴシック" charset="0"/>
            </a:endParaRPr>
          </a:p>
          <a:p>
            <a:pPr eaLnBrk="0" hangingPunct="0">
              <a:defRPr/>
            </a:pPr>
            <a:endParaRPr lang="en-US" sz="1800" b="1" dirty="0">
              <a:solidFill>
                <a:schemeClr val="bg1">
                  <a:lumMod val="50000"/>
                </a:schemeClr>
              </a:solidFill>
              <a:latin typeface="Times New Roman" charset="0"/>
              <a:ea typeface="ＭＳ Ｐゴシック" charset="0"/>
              <a:cs typeface="ＭＳ Ｐゴシック" charset="0"/>
            </a:endParaRPr>
          </a:p>
          <a:p>
            <a:pPr eaLnBrk="0" hangingPunct="0">
              <a:defRPr/>
            </a:pPr>
            <a:r>
              <a:rPr lang="en-US" sz="1800" b="1" dirty="0" smtClean="0">
                <a:solidFill>
                  <a:schemeClr val="tx2">
                    <a:lumMod val="75000"/>
                  </a:schemeClr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CONTABILIDADE CONVENCIONAL</a:t>
            </a:r>
            <a:endParaRPr lang="en-US" sz="1800" b="1" dirty="0">
              <a:solidFill>
                <a:schemeClr val="tx2">
                  <a:lumMod val="75000"/>
                </a:schemeClr>
              </a:solidFill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4859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portstradinglife.com/wp-content/uploads/2012/01/People-first-300x3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725" y="2352675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019175" y="5562600"/>
            <a:ext cx="8020050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Qual é o propósito de uma organização?</a:t>
            </a:r>
            <a:endParaRPr lang="pt-BR" sz="3600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61422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encrypted-tbn2.gstatic.com/images?q=tbn:ANd9GcTaXfHkO6v58H0oakg9gDoDKlgJoNF4bpaCmyFpQgW6mQBERAC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400" y="1624983"/>
            <a:ext cx="3302000" cy="3258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019175" y="5562600"/>
            <a:ext cx="8020050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36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É somente gerar lucros?</a:t>
            </a:r>
            <a:endParaRPr lang="pt-PT" sz="3600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54382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2">
      <a:dk1>
        <a:srgbClr val="1F111F"/>
      </a:dk1>
      <a:lt1>
        <a:srgbClr val="FFFFFF"/>
      </a:lt1>
      <a:dk2>
        <a:srgbClr val="003C69"/>
      </a:dk2>
      <a:lt2>
        <a:srgbClr val="808080"/>
      </a:lt2>
      <a:accent1>
        <a:srgbClr val="1C598C"/>
      </a:accent1>
      <a:accent2>
        <a:srgbClr val="4386AF"/>
      </a:accent2>
      <a:accent3>
        <a:srgbClr val="FFFFFF"/>
      </a:accent3>
      <a:accent4>
        <a:srgbClr val="000000"/>
      </a:accent4>
      <a:accent5>
        <a:srgbClr val="ABB5C5"/>
      </a:accent5>
      <a:accent6>
        <a:srgbClr val="3C799E"/>
      </a:accent6>
      <a:hlink>
        <a:srgbClr val="92BCD6"/>
      </a:hlink>
      <a:folHlink>
        <a:srgbClr val="C5DBE9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3C69"/>
        </a:dk2>
        <a:lt2>
          <a:srgbClr val="808080"/>
        </a:lt2>
        <a:accent1>
          <a:srgbClr val="1C598C"/>
        </a:accent1>
        <a:accent2>
          <a:srgbClr val="4386AF"/>
        </a:accent2>
        <a:accent3>
          <a:srgbClr val="FFFFFF"/>
        </a:accent3>
        <a:accent4>
          <a:srgbClr val="000000"/>
        </a:accent4>
        <a:accent5>
          <a:srgbClr val="ABB5C5"/>
        </a:accent5>
        <a:accent6>
          <a:srgbClr val="3C799E"/>
        </a:accent6>
        <a:hlink>
          <a:srgbClr val="92BCD6"/>
        </a:hlink>
        <a:folHlink>
          <a:srgbClr val="C5DBE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5A2669"/>
        </a:dk2>
        <a:lt2>
          <a:srgbClr val="808080"/>
        </a:lt2>
        <a:accent1>
          <a:srgbClr val="815595"/>
        </a:accent1>
        <a:accent2>
          <a:srgbClr val="A580B6"/>
        </a:accent2>
        <a:accent3>
          <a:srgbClr val="FFFFFF"/>
        </a:accent3>
        <a:accent4>
          <a:srgbClr val="000000"/>
        </a:accent4>
        <a:accent5>
          <a:srgbClr val="C1B4C8"/>
        </a:accent5>
        <a:accent6>
          <a:srgbClr val="9573A5"/>
        </a:accent6>
        <a:hlink>
          <a:srgbClr val="C6AFD1"/>
        </a:hlink>
        <a:folHlink>
          <a:srgbClr val="E3D8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">
        <a:dk1>
          <a:srgbClr val="000000"/>
        </a:dk1>
        <a:lt1>
          <a:srgbClr val="FFFFFF"/>
        </a:lt1>
        <a:dk2>
          <a:srgbClr val="003C69"/>
        </a:dk2>
        <a:lt2>
          <a:srgbClr val="808080"/>
        </a:lt2>
        <a:accent1>
          <a:srgbClr val="1C598C"/>
        </a:accent1>
        <a:accent2>
          <a:srgbClr val="4386AF"/>
        </a:accent2>
        <a:accent3>
          <a:srgbClr val="FFFFFF"/>
        </a:accent3>
        <a:accent4>
          <a:srgbClr val="000000"/>
        </a:accent4>
        <a:accent5>
          <a:srgbClr val="ABB5C5"/>
        </a:accent5>
        <a:accent6>
          <a:srgbClr val="3C799E"/>
        </a:accent6>
        <a:hlink>
          <a:srgbClr val="92BCD6"/>
        </a:hlink>
        <a:folHlink>
          <a:srgbClr val="C5DBE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5A266A"/>
        </a:dk2>
        <a:lt2>
          <a:srgbClr val="808080"/>
        </a:lt2>
        <a:accent1>
          <a:srgbClr val="815595"/>
        </a:accent1>
        <a:accent2>
          <a:srgbClr val="A580B6"/>
        </a:accent2>
        <a:accent3>
          <a:srgbClr val="FFFFFF"/>
        </a:accent3>
        <a:accent4>
          <a:srgbClr val="000000"/>
        </a:accent4>
        <a:accent5>
          <a:srgbClr val="C1B4C8"/>
        </a:accent5>
        <a:accent6>
          <a:srgbClr val="9573A5"/>
        </a:accent6>
        <a:hlink>
          <a:srgbClr val="C6AFD1"/>
        </a:hlink>
        <a:folHlink>
          <a:srgbClr val="E3D8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693F58"/>
        </a:dk2>
        <a:lt2>
          <a:srgbClr val="808080"/>
        </a:lt2>
        <a:accent1>
          <a:srgbClr val="92587B"/>
        </a:accent1>
        <a:accent2>
          <a:srgbClr val="B88AA5"/>
        </a:accent2>
        <a:accent3>
          <a:srgbClr val="FFFFFF"/>
        </a:accent3>
        <a:accent4>
          <a:srgbClr val="000000"/>
        </a:accent4>
        <a:accent5>
          <a:srgbClr val="C7B4BF"/>
        </a:accent5>
        <a:accent6>
          <a:srgbClr val="A67D95"/>
        </a:accent6>
        <a:hlink>
          <a:srgbClr val="DEC8D5"/>
        </a:hlink>
        <a:folHlink>
          <a:srgbClr val="EFE5E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813C49"/>
        </a:dk2>
        <a:lt2>
          <a:srgbClr val="808080"/>
        </a:lt2>
        <a:accent1>
          <a:srgbClr val="A54D5E"/>
        </a:accent1>
        <a:accent2>
          <a:srgbClr val="BD717F"/>
        </a:accent2>
        <a:accent3>
          <a:srgbClr val="FFFFFF"/>
        </a:accent3>
        <a:accent4>
          <a:srgbClr val="000000"/>
        </a:accent4>
        <a:accent5>
          <a:srgbClr val="CFB2B6"/>
        </a:accent5>
        <a:accent6>
          <a:srgbClr val="AB6672"/>
        </a:accent6>
        <a:hlink>
          <a:srgbClr val="D8ACB4"/>
        </a:hlink>
        <a:folHlink>
          <a:srgbClr val="E9CFD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433F6D"/>
        </a:dk2>
        <a:lt2>
          <a:srgbClr val="808080"/>
        </a:lt2>
        <a:accent1>
          <a:srgbClr val="5F5999"/>
        </a:accent1>
        <a:accent2>
          <a:srgbClr val="8B86B8"/>
        </a:accent2>
        <a:accent3>
          <a:srgbClr val="FFFFFF"/>
        </a:accent3>
        <a:accent4>
          <a:srgbClr val="000000"/>
        </a:accent4>
        <a:accent5>
          <a:srgbClr val="B6B5CA"/>
        </a:accent5>
        <a:accent6>
          <a:srgbClr val="7D79A6"/>
        </a:accent6>
        <a:hlink>
          <a:srgbClr val="C2C0DA"/>
        </a:hlink>
        <a:folHlink>
          <a:srgbClr val="D6D5E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20628D"/>
        </a:dk2>
        <a:lt2>
          <a:srgbClr val="808080"/>
        </a:lt2>
        <a:accent1>
          <a:srgbClr val="4A98B0"/>
        </a:accent1>
        <a:accent2>
          <a:srgbClr val="78B3C6"/>
        </a:accent2>
        <a:accent3>
          <a:srgbClr val="FFFFFF"/>
        </a:accent3>
        <a:accent4>
          <a:srgbClr val="000000"/>
        </a:accent4>
        <a:accent5>
          <a:srgbClr val="B1CAD4"/>
        </a:accent5>
        <a:accent6>
          <a:srgbClr val="6CA2B3"/>
        </a:accent6>
        <a:hlink>
          <a:srgbClr val="A1CAD7"/>
        </a:hlink>
        <a:folHlink>
          <a:srgbClr val="C4DEE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305C74"/>
        </a:dk2>
        <a:lt2>
          <a:srgbClr val="808080"/>
        </a:lt2>
        <a:accent1>
          <a:srgbClr val="4381A3"/>
        </a:accent1>
        <a:accent2>
          <a:srgbClr val="77AAC7"/>
        </a:accent2>
        <a:accent3>
          <a:srgbClr val="FFFFFF"/>
        </a:accent3>
        <a:accent4>
          <a:srgbClr val="000000"/>
        </a:accent4>
        <a:accent5>
          <a:srgbClr val="B0C1CE"/>
        </a:accent5>
        <a:accent6>
          <a:srgbClr val="6B9AB4"/>
        </a:accent6>
        <a:hlink>
          <a:srgbClr val="B8D3E2"/>
        </a:hlink>
        <a:folHlink>
          <a:srgbClr val="D6E5E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0000"/>
        </a:dk1>
        <a:lt1>
          <a:srgbClr val="FFFFFF"/>
        </a:lt1>
        <a:dk2>
          <a:srgbClr val="40685B"/>
        </a:dk2>
        <a:lt2>
          <a:srgbClr val="808080"/>
        </a:lt2>
        <a:accent1>
          <a:srgbClr val="619D89"/>
        </a:accent1>
        <a:accent2>
          <a:srgbClr val="95BDB0"/>
        </a:accent2>
        <a:accent3>
          <a:srgbClr val="FFFFFF"/>
        </a:accent3>
        <a:accent4>
          <a:srgbClr val="000000"/>
        </a:accent4>
        <a:accent5>
          <a:srgbClr val="B7CCC4"/>
        </a:accent5>
        <a:accent6>
          <a:srgbClr val="87AB9F"/>
        </a:accent6>
        <a:hlink>
          <a:srgbClr val="CEE0DA"/>
        </a:hlink>
        <a:folHlink>
          <a:srgbClr val="DCE8E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000000"/>
        </a:dk1>
        <a:lt1>
          <a:srgbClr val="FFFFFF"/>
        </a:lt1>
        <a:dk2>
          <a:srgbClr val="8B4A1D"/>
        </a:dk2>
        <a:lt2>
          <a:srgbClr val="808080"/>
        </a:lt2>
        <a:accent1>
          <a:srgbClr val="A96B45"/>
        </a:accent1>
        <a:accent2>
          <a:srgbClr val="C79577"/>
        </a:accent2>
        <a:accent3>
          <a:srgbClr val="FFFFFF"/>
        </a:accent3>
        <a:accent4>
          <a:srgbClr val="000000"/>
        </a:accent4>
        <a:accent5>
          <a:srgbClr val="D1BAB0"/>
        </a:accent5>
        <a:accent6>
          <a:srgbClr val="B4876B"/>
        </a:accent6>
        <a:hlink>
          <a:srgbClr val="DEC2B0"/>
        </a:hlink>
        <a:folHlink>
          <a:srgbClr val="EAD9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13097</TotalTime>
  <Words>2656</Words>
  <Application>Microsoft Macintosh PowerPoint</Application>
  <PresentationFormat>A4 Paper (210x297 mm)</PresentationFormat>
  <Paragraphs>323</Paragraphs>
  <Slides>51</Slides>
  <Notes>50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Default Design</vt:lpstr>
      <vt:lpstr>IV CSEAR 2015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PERGUNTAS RELEVANTES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Glasgow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Insert Presentation title here</dc:title>
  <dc:creator>Lynn Bell</dc:creator>
  <cp:lastModifiedBy>Theresa</cp:lastModifiedBy>
  <cp:revision>759</cp:revision>
  <dcterms:created xsi:type="dcterms:W3CDTF">2010-08-13T10:48:48Z</dcterms:created>
  <dcterms:modified xsi:type="dcterms:W3CDTF">2015-06-26T05:38:22Z</dcterms:modified>
</cp:coreProperties>
</file>